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9" r:id="rId2"/>
    <p:sldId id="258" r:id="rId3"/>
    <p:sldId id="270" r:id="rId4"/>
    <p:sldId id="268" r:id="rId5"/>
    <p:sldId id="285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86" r:id="rId16"/>
    <p:sldId id="287" r:id="rId17"/>
    <p:sldId id="288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9D9D9"/>
    <a:srgbClr val="CD4A47"/>
    <a:srgbClr val="595959"/>
    <a:srgbClr val="7F7F7F"/>
    <a:srgbClr val="F1797A"/>
    <a:srgbClr val="F8D36D"/>
    <a:srgbClr val="94BEE4"/>
    <a:srgbClr val="02B06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60" autoAdjust="0"/>
    <p:restoredTop sz="75739" autoAdjust="0"/>
  </p:normalViewPr>
  <p:slideViewPr>
    <p:cSldViewPr snapToGrid="0">
      <p:cViewPr varScale="1">
        <p:scale>
          <a:sx n="40" d="100"/>
          <a:sy n="40" d="100"/>
        </p:scale>
        <p:origin x="-132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C2049-464B-4727-B51D-496D82F3675D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F23DF-8021-4C31-B9BA-0BF4332AA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7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08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0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06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983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76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18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8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2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64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1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0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0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F23DF-8021-4C31-B9BA-0BF4332AA0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6335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1202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90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9162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2965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8897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057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4414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1881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615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59215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2F741-AA54-4366-85BB-2F43843A4556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75A70-8F6B-4F02-95F8-9BB783D2E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80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5" y="-1"/>
            <a:ext cx="12192000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522353" y="340185"/>
            <a:ext cx="114728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haroni" panose="02010803020104030203" pitchFamily="2" charset="-79"/>
              </a:rPr>
              <a:t>&gt;</a:t>
            </a:r>
            <a:endParaRPr lang="ko-KR" altLang="en-US" sz="8000" dirty="0">
              <a:solidFill>
                <a:schemeClr val="bg1"/>
              </a:solidFill>
              <a:latin typeface="FangSong" panose="0201060906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5522353" y="5194374"/>
            <a:ext cx="114728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haroni" panose="02010803020104030203" pitchFamily="2" charset="-79"/>
              </a:rPr>
              <a:t>&gt;</a:t>
            </a:r>
            <a:endParaRPr lang="ko-KR" altLang="en-US" sz="8000" dirty="0">
              <a:solidFill>
                <a:schemeClr val="bg1"/>
              </a:solidFill>
              <a:latin typeface="FangSong" panose="02010609060101010101" pitchFamily="49" charset="-122"/>
              <a:cs typeface="Aharoni" panose="02010803020104030203" pitchFamily="2" charset="-79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12192000" cy="4282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6432798"/>
            <a:ext cx="12192000" cy="42826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410445" y="1761516"/>
            <a:ext cx="5371098" cy="3338029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40927" y="2191730"/>
            <a:ext cx="751013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 smtClean="0">
                <a:solidFill>
                  <a:srgbClr val="404040"/>
                </a:solidFill>
                <a:cs typeface="Aharoni" panose="02010803020104030203" pitchFamily="2" charset="-79"/>
              </a:rPr>
              <a:t>SPECup</a:t>
            </a:r>
            <a:endParaRPr lang="en-US" altLang="ko-KR" sz="40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자격증 관리 </a:t>
            </a:r>
            <a:r>
              <a:rPr lang="en-US" altLang="ko-KR" sz="1500" b="1" dirty="0">
                <a:solidFill>
                  <a:srgbClr val="404040"/>
                </a:solidFill>
                <a:cs typeface="Aharoni" panose="02010803020104030203" pitchFamily="2" charset="-79"/>
              </a:rPr>
              <a:t>Application</a:t>
            </a:r>
          </a:p>
          <a:p>
            <a:pPr algn="ctr"/>
            <a:endParaRPr lang="en-US" altLang="ko-KR" sz="14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14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04040"/>
                </a:solidFill>
                <a:cs typeface="Aharoni" panose="02010803020104030203" pitchFamily="2" charset="-79"/>
              </a:rPr>
              <a:t>성결대학교 컴퓨터공학부</a:t>
            </a:r>
            <a:r>
              <a:rPr lang="en-US" altLang="ko-KR" dirty="0">
                <a:solidFill>
                  <a:srgbClr val="404040"/>
                </a:solidFill>
                <a:cs typeface="Aharoni" panose="02010803020104030203" pitchFamily="2" charset="-79"/>
              </a:rPr>
              <a:t>(</a:t>
            </a:r>
            <a:r>
              <a:rPr lang="ko-KR" altLang="en-US" dirty="0">
                <a:solidFill>
                  <a:srgbClr val="404040"/>
                </a:solidFill>
                <a:cs typeface="Aharoni" panose="02010803020104030203" pitchFamily="2" charset="-79"/>
              </a:rPr>
              <a:t>과</a:t>
            </a:r>
            <a:r>
              <a:rPr lang="en-US" altLang="ko-KR" dirty="0">
                <a:solidFill>
                  <a:srgbClr val="404040"/>
                </a:solidFill>
                <a:cs typeface="Aharoni" panose="02010803020104030203" pitchFamily="2" charset="-79"/>
              </a:rPr>
              <a:t>)</a:t>
            </a:r>
            <a:endParaRPr lang="en-US" altLang="ko-KR" sz="1400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rgbClr val="404040"/>
                </a:solidFill>
                <a:cs typeface="Aharoni" panose="02010803020104030203" pitchFamily="2" charset="-79"/>
              </a:rPr>
              <a:t>20130969 </a:t>
            </a: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최 용욱</a:t>
            </a:r>
            <a:endParaRPr lang="en-US" altLang="ko-KR" sz="1500" b="1" dirty="0">
              <a:solidFill>
                <a:srgbClr val="404040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rgbClr val="404040"/>
                </a:solidFill>
                <a:cs typeface="Aharoni" panose="02010803020104030203" pitchFamily="2" charset="-79"/>
              </a:rPr>
              <a:t>20161441 </a:t>
            </a: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차 준혁 </a:t>
            </a:r>
            <a:r>
              <a:rPr lang="en-US" altLang="ko-KR" sz="1500" b="1" dirty="0">
                <a:solidFill>
                  <a:srgbClr val="404040"/>
                </a:solidFill>
                <a:cs typeface="Aharoni" panose="02010803020104030203" pitchFamily="2" charset="-79"/>
              </a:rPr>
              <a:t>/ 20161443 </a:t>
            </a:r>
            <a:r>
              <a:rPr lang="ko-KR" altLang="en-US" sz="1500" b="1" dirty="0">
                <a:solidFill>
                  <a:srgbClr val="404040"/>
                </a:solidFill>
                <a:cs typeface="Aharoni" panose="02010803020104030203" pitchFamily="2" charset="-79"/>
              </a:rPr>
              <a:t>하 태민 </a:t>
            </a:r>
          </a:p>
        </p:txBody>
      </p:sp>
      <p:sp>
        <p:nvSpPr>
          <p:cNvPr id="42" name="눈물 방울 41"/>
          <p:cNvSpPr/>
          <p:nvPr/>
        </p:nvSpPr>
        <p:spPr>
          <a:xfrm rot="10800000">
            <a:off x="6989344" y="2356254"/>
            <a:ext cx="113667" cy="120234"/>
          </a:xfrm>
          <a:prstGeom prst="teardrop">
            <a:avLst>
              <a:gd name="adj" fmla="val 103471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50000"/>
                  </a:schemeClr>
                </a:solidFill>
              </a:ln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9" y="60242"/>
            <a:ext cx="1899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404040"/>
                </a:solidFill>
                <a:cs typeface="Aharoni" panose="02010803020104030203" pitchFamily="2" charset="-79"/>
              </a:rPr>
              <a:t>전공종합설계</a:t>
            </a:r>
            <a:r>
              <a:rPr lang="en-US" altLang="ko-KR" sz="1400" b="1" dirty="0">
                <a:solidFill>
                  <a:srgbClr val="404040"/>
                </a:solidFill>
                <a:cs typeface="Aharoni" panose="02010803020104030203" pitchFamily="2" charset="-79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4921790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9B4FCF-EEB5-4D48-9718-6DBD4DD819DE}"/>
              </a:ext>
            </a:extLst>
          </p:cNvPr>
          <p:cNvSpPr txBox="1"/>
          <p:nvPr/>
        </p:nvSpPr>
        <p:spPr>
          <a:xfrm>
            <a:off x="1100468" y="1316897"/>
            <a:ext cx="522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자격증 화면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780208" y="1419972"/>
            <a:ext cx="34211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404040"/>
                </a:solidFill>
              </a:rPr>
              <a:t>자격증 출력 방식 전환 버튼</a:t>
            </a:r>
            <a:endParaRPr lang="en-US" altLang="ko-KR" sz="2000" b="1" dirty="0" smtClean="0">
              <a:solidFill>
                <a:srgbClr val="404040"/>
              </a:solidFill>
            </a:endParaRPr>
          </a:p>
        </p:txBody>
      </p:sp>
      <p:pic>
        <p:nvPicPr>
          <p:cNvPr id="7170" name="Picture 2" descr="C:\Users\June\Desktop\졸업작품\데이터 추가 후 자격증 화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9" y="1721070"/>
            <a:ext cx="2955050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une\Desktop\졸업작품\데이터 추가 후 자격증 보이는 방식 전환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618" y="1721070"/>
            <a:ext cx="2948938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6149386" y="2110149"/>
            <a:ext cx="362152" cy="404446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7"/>
          </p:cNvCxnSpPr>
          <p:nvPr/>
        </p:nvCxnSpPr>
        <p:spPr>
          <a:xfrm flipV="1">
            <a:off x="6458502" y="1686229"/>
            <a:ext cx="962206" cy="48315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000618" y="3474629"/>
            <a:ext cx="717207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자격증 화면에서 자격증들을 볼 수 있음</a:t>
            </a:r>
            <a:endParaRPr lang="en-US" altLang="ko-KR" sz="2000" b="1" dirty="0" smtClean="0">
              <a:solidFill>
                <a:srgbClr val="40404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위의 버튼 터치 시 출력 방식이 바뀜</a:t>
            </a:r>
            <a:endParaRPr lang="en-US" altLang="ko-KR" sz="2000" b="1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373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9B4FCF-EEB5-4D48-9718-6DBD4DD819DE}"/>
              </a:ext>
            </a:extLst>
          </p:cNvPr>
          <p:cNvSpPr txBox="1"/>
          <p:nvPr/>
        </p:nvSpPr>
        <p:spPr>
          <a:xfrm>
            <a:off x="1100468" y="1316897"/>
            <a:ext cx="522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자격증 화면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784956" y="2999844"/>
            <a:ext cx="71720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자격증 클릭 시 관련 세부 사항이 나옴</a:t>
            </a:r>
            <a:endParaRPr lang="en-US" altLang="ko-KR" sz="2000" b="1" dirty="0" smtClean="0">
              <a:solidFill>
                <a:srgbClr val="40404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현재는 자격증 별로 이미지를 추가하지 않은 기본이미지</a:t>
            </a:r>
            <a:endParaRPr lang="en-US" altLang="ko-KR" sz="2000" b="1" dirty="0" smtClean="0">
              <a:solidFill>
                <a:srgbClr val="40404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추가 시 변경 가능</a:t>
            </a:r>
            <a:endParaRPr lang="en-US" altLang="ko-KR" sz="2000" b="1" dirty="0" smtClean="0">
              <a:solidFill>
                <a:srgbClr val="404040"/>
              </a:solidFill>
            </a:endParaRPr>
          </a:p>
        </p:txBody>
      </p:sp>
      <p:pic>
        <p:nvPicPr>
          <p:cNvPr id="8194" name="Picture 2" descr="C:\Users\June\Desktop\졸업작품\데이터 추가 후 자격증 클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93" y="1738708"/>
            <a:ext cx="2994871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539067" y="2271585"/>
            <a:ext cx="342119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404040"/>
                </a:solidFill>
              </a:rPr>
              <a:t>즐겨 찾기 버튼</a:t>
            </a:r>
            <a:endParaRPr lang="en-US" altLang="ko-KR" sz="2000" b="1" dirty="0" smtClean="0">
              <a:solidFill>
                <a:srgbClr val="40404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371015" y="3483362"/>
            <a:ext cx="362152" cy="404446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7"/>
            <a:endCxn id="15" idx="1"/>
          </p:cNvCxnSpPr>
          <p:nvPr/>
        </p:nvCxnSpPr>
        <p:spPr>
          <a:xfrm flipV="1">
            <a:off x="3680131" y="2518832"/>
            <a:ext cx="858936" cy="102376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72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9B4FCF-EEB5-4D48-9718-6DBD4DD819DE}"/>
              </a:ext>
            </a:extLst>
          </p:cNvPr>
          <p:cNvSpPr txBox="1"/>
          <p:nvPr/>
        </p:nvSpPr>
        <p:spPr>
          <a:xfrm>
            <a:off x="1100468" y="1316897"/>
            <a:ext cx="522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자격증 화면</a:t>
            </a:r>
            <a:endParaRPr lang="ko-KR" altLang="en-US" dirty="0"/>
          </a:p>
        </p:txBody>
      </p:sp>
      <p:pic>
        <p:nvPicPr>
          <p:cNvPr id="9218" name="Picture 2" descr="C:\Users\June\Desktop\졸업작품\데이터 추가 후 자격증 클릭 즐겨찾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23" y="1797536"/>
            <a:ext cx="2942832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June\Desktop\졸업작품\데이터 추가 후 자격증 클릭 즐겨찾기 삭제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169" y="1797536"/>
            <a:ext cx="2869491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956922" y="2999844"/>
            <a:ext cx="717207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즐겨 찾기 버튼 터치 시 등록</a:t>
            </a:r>
            <a:endParaRPr lang="en-US" altLang="ko-KR" sz="2000" b="1" dirty="0" smtClean="0">
              <a:solidFill>
                <a:srgbClr val="40404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즐겨 찾기 등록 후 다시 터치 시 삭제 </a:t>
            </a:r>
            <a:endParaRPr lang="en-US" altLang="ko-KR" sz="2000" b="1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995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9B4FCF-EEB5-4D48-9718-6DBD4DD819DE}"/>
              </a:ext>
            </a:extLst>
          </p:cNvPr>
          <p:cNvSpPr txBox="1"/>
          <p:nvPr/>
        </p:nvSpPr>
        <p:spPr>
          <a:xfrm>
            <a:off x="1100468" y="1316897"/>
            <a:ext cx="522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자격증 화면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158728" y="3274079"/>
            <a:ext cx="76490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즐겨 찾기 자격증 등록 후 즐겨 찾기 탭에서 자격증 확인 가능 </a:t>
            </a:r>
            <a:endParaRPr lang="en-US" altLang="ko-KR" sz="2000" b="1" dirty="0" smtClean="0">
              <a:solidFill>
                <a:srgbClr val="404040"/>
              </a:solidFill>
            </a:endParaRPr>
          </a:p>
        </p:txBody>
      </p:sp>
      <p:pic>
        <p:nvPicPr>
          <p:cNvPr id="10242" name="Picture 2" descr="C:\Users\June\Desktop\졸업작품\즐겨찾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68" y="1742003"/>
            <a:ext cx="2970335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786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9B4FCF-EEB5-4D48-9718-6DBD4DD819DE}"/>
              </a:ext>
            </a:extLst>
          </p:cNvPr>
          <p:cNvSpPr txBox="1"/>
          <p:nvPr/>
        </p:nvSpPr>
        <p:spPr>
          <a:xfrm>
            <a:off x="1100468" y="1316897"/>
            <a:ext cx="522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게시판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611400" y="3118726"/>
            <a:ext cx="76490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처음 게시판 진입 시 작성자의 위치 입력 </a:t>
            </a:r>
            <a:endParaRPr lang="en-US" altLang="ko-KR" sz="2000" b="1" dirty="0" smtClean="0">
              <a:solidFill>
                <a:srgbClr val="40404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그 다음 제목</a:t>
            </a:r>
            <a:r>
              <a:rPr lang="en-US" altLang="ko-KR" sz="2000" b="1" dirty="0" smtClean="0">
                <a:solidFill>
                  <a:srgbClr val="404040"/>
                </a:solidFill>
              </a:rPr>
              <a:t>,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위치</a:t>
            </a:r>
            <a:r>
              <a:rPr lang="en-US" altLang="ko-KR" sz="2000" b="1" dirty="0" smtClean="0">
                <a:solidFill>
                  <a:srgbClr val="404040"/>
                </a:solidFill>
              </a:rPr>
              <a:t>,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작성자 번호</a:t>
            </a:r>
            <a:r>
              <a:rPr lang="en-US" altLang="ko-KR" sz="2000" b="1" dirty="0" smtClean="0">
                <a:solidFill>
                  <a:srgbClr val="404040"/>
                </a:solidFill>
              </a:rPr>
              <a:t>,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내용 입력</a:t>
            </a:r>
            <a:endParaRPr lang="en-US" altLang="ko-KR" sz="2000" b="1" dirty="0" smtClean="0">
              <a:solidFill>
                <a:srgbClr val="40404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현재 미완 </a:t>
            </a:r>
            <a:endParaRPr lang="en-US" altLang="ko-KR" sz="2000" b="1" dirty="0" smtClean="0">
              <a:solidFill>
                <a:srgbClr val="404040"/>
              </a:solidFill>
            </a:endParaRPr>
          </a:p>
        </p:txBody>
      </p:sp>
      <p:pic>
        <p:nvPicPr>
          <p:cNvPr id="11266" name="Picture 2" descr="C:\Users\June\Desktop\졸업작품\게시판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3" y="1719263"/>
            <a:ext cx="2988900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June\Desktop\졸업작품\게시판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659" y="1719263"/>
            <a:ext cx="2955069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37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03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예정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EED574E-263A-46BF-896F-0C0DAB464DEB}"/>
              </a:ext>
            </a:extLst>
          </p:cNvPr>
          <p:cNvGrpSpPr/>
          <p:nvPr/>
        </p:nvGrpSpPr>
        <p:grpSpPr>
          <a:xfrm>
            <a:off x="1819291" y="1295094"/>
            <a:ext cx="985378" cy="985378"/>
            <a:chOff x="2721341" y="4231535"/>
            <a:chExt cx="1296000" cy="1296000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61E99D3E-5279-4060-A0C1-C53E2C0ABCE8}"/>
                </a:ext>
              </a:extLst>
            </p:cNvPr>
            <p:cNvSpPr/>
            <p:nvPr/>
          </p:nvSpPr>
          <p:spPr>
            <a:xfrm>
              <a:off x="2721341" y="4231535"/>
              <a:ext cx="1296000" cy="1296000"/>
            </a:xfrm>
            <a:prstGeom prst="rect">
              <a:avLst/>
            </a:prstGeom>
            <a:solidFill>
              <a:srgbClr val="D9D9D9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E1DBE4EC-A3C8-4E36-9064-95767E9E5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1353" y="4583464"/>
              <a:ext cx="923213" cy="92321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32C4F86-02CB-4009-BB25-1147F82F8950}"/>
              </a:ext>
            </a:extLst>
          </p:cNvPr>
          <p:cNvSpPr/>
          <p:nvPr/>
        </p:nvSpPr>
        <p:spPr>
          <a:xfrm>
            <a:off x="3023702" y="1295094"/>
            <a:ext cx="7476165" cy="969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0736A8E6-B7E8-4906-8D49-665A2862BA78}"/>
              </a:ext>
            </a:extLst>
          </p:cNvPr>
          <p:cNvSpPr/>
          <p:nvPr/>
        </p:nvSpPr>
        <p:spPr>
          <a:xfrm>
            <a:off x="3023702" y="1580738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최 용욱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3A28B34-3A12-4184-8F49-07740710008E}"/>
              </a:ext>
            </a:extLst>
          </p:cNvPr>
          <p:cNvSpPr/>
          <p:nvPr/>
        </p:nvSpPr>
        <p:spPr>
          <a:xfrm>
            <a:off x="4455713" y="1540536"/>
            <a:ext cx="591699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404040"/>
                </a:solidFill>
              </a:rPr>
              <a:t>프로젝트 총괄</a:t>
            </a:r>
            <a:r>
              <a:rPr lang="en-US" altLang="ko-KR" sz="2000" b="1" dirty="0">
                <a:solidFill>
                  <a:srgbClr val="404040"/>
                </a:solidFill>
              </a:rPr>
              <a:t>, </a:t>
            </a:r>
            <a:r>
              <a:rPr lang="ko-KR" altLang="en-US" sz="2000" b="1" dirty="0">
                <a:solidFill>
                  <a:srgbClr val="404040"/>
                </a:solidFill>
              </a:rPr>
              <a:t>서버 </a:t>
            </a:r>
            <a:r>
              <a:rPr lang="en-US" altLang="ko-KR" sz="2000" b="1" dirty="0">
                <a:solidFill>
                  <a:srgbClr val="404040"/>
                </a:solidFill>
              </a:rPr>
              <a:t>(</a:t>
            </a:r>
            <a:r>
              <a:rPr lang="ko-KR" altLang="en-US" sz="2000" b="1" dirty="0">
                <a:solidFill>
                  <a:srgbClr val="404040"/>
                </a:solidFill>
              </a:rPr>
              <a:t>정</a:t>
            </a:r>
            <a:r>
              <a:rPr lang="en-US" altLang="ko-KR" sz="2000" b="1" dirty="0">
                <a:solidFill>
                  <a:srgbClr val="404040"/>
                </a:solidFill>
              </a:rPr>
              <a:t>), DB</a:t>
            </a:r>
            <a:r>
              <a:rPr lang="ko-KR" altLang="en-US" sz="2000" b="1" dirty="0">
                <a:solidFill>
                  <a:srgbClr val="404040"/>
                </a:solidFill>
              </a:rPr>
              <a:t> </a:t>
            </a:r>
            <a:r>
              <a:rPr lang="en-US" altLang="ko-KR" sz="2000" b="1" dirty="0">
                <a:solidFill>
                  <a:srgbClr val="404040"/>
                </a:solidFill>
              </a:rPr>
              <a:t>(</a:t>
            </a:r>
            <a:r>
              <a:rPr lang="ko-KR" altLang="en-US" sz="2000" b="1" dirty="0">
                <a:solidFill>
                  <a:srgbClr val="404040"/>
                </a:solidFill>
              </a:rPr>
              <a:t>정</a:t>
            </a:r>
            <a:r>
              <a:rPr lang="en-US" altLang="ko-KR" sz="2000" b="1" dirty="0">
                <a:solidFill>
                  <a:srgbClr val="404040"/>
                </a:solidFill>
              </a:rPr>
              <a:t>),</a:t>
            </a:r>
            <a:r>
              <a:rPr lang="ko-KR" altLang="en-US" sz="2000" b="1" dirty="0">
                <a:solidFill>
                  <a:srgbClr val="404040"/>
                </a:solidFill>
              </a:rPr>
              <a:t> 코딩</a:t>
            </a:r>
            <a:r>
              <a:rPr lang="en-US" altLang="ko-KR" sz="2000" b="1" dirty="0">
                <a:solidFill>
                  <a:srgbClr val="404040"/>
                </a:solidFill>
              </a:rPr>
              <a:t>(</a:t>
            </a:r>
            <a:r>
              <a:rPr lang="ko-KR" altLang="en-US" sz="2000" b="1" dirty="0">
                <a:solidFill>
                  <a:srgbClr val="404040"/>
                </a:solidFill>
              </a:rPr>
              <a:t>부</a:t>
            </a:r>
            <a:r>
              <a:rPr lang="en-US" altLang="ko-KR" sz="2000" b="1" dirty="0">
                <a:solidFill>
                  <a:srgbClr val="404040"/>
                </a:solidFill>
              </a:rPr>
              <a:t>)</a:t>
            </a:r>
            <a:endParaRPr lang="en-US" altLang="ko-KR" sz="1600" b="1" dirty="0">
              <a:solidFill>
                <a:srgbClr val="40404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D7BA80E-628A-49C6-8275-749E72E7529E}"/>
              </a:ext>
            </a:extLst>
          </p:cNvPr>
          <p:cNvSpPr txBox="1"/>
          <p:nvPr/>
        </p:nvSpPr>
        <p:spPr>
          <a:xfrm>
            <a:off x="3672198" y="2790372"/>
            <a:ext cx="540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</a:t>
            </a:r>
            <a:r>
              <a:rPr lang="ko-KR" altLang="en-US" dirty="0"/>
              <a:t>를 이용하여 자격증 </a:t>
            </a:r>
            <a:r>
              <a:rPr lang="en-US" altLang="ko-KR" dirty="0"/>
              <a:t>DB </a:t>
            </a:r>
            <a:r>
              <a:rPr lang="ko-KR" altLang="en-US" dirty="0"/>
              <a:t>추가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3D995FC4-F0AC-40CF-84DC-B63C2E5DFE03}"/>
              </a:ext>
            </a:extLst>
          </p:cNvPr>
          <p:cNvSpPr/>
          <p:nvPr/>
        </p:nvSpPr>
        <p:spPr>
          <a:xfrm>
            <a:off x="3023702" y="2706853"/>
            <a:ext cx="544321" cy="548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DE05E113-5BBB-4B01-9003-798577D87B2C}"/>
              </a:ext>
            </a:extLst>
          </p:cNvPr>
          <p:cNvSpPr/>
          <p:nvPr/>
        </p:nvSpPr>
        <p:spPr>
          <a:xfrm>
            <a:off x="3023702" y="3484584"/>
            <a:ext cx="544321" cy="548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F96745D-5BF8-4317-A9F2-A5B01C50191F}"/>
              </a:ext>
            </a:extLst>
          </p:cNvPr>
          <p:cNvSpPr txBox="1"/>
          <p:nvPr/>
        </p:nvSpPr>
        <p:spPr>
          <a:xfrm>
            <a:off x="3672198" y="4995616"/>
            <a:ext cx="682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앱 구동 시 로딩 화면 및 네트워크 오류 시 사용자에게 보여줄 </a:t>
            </a:r>
            <a:endParaRPr lang="en-US" altLang="ko-KR" dirty="0"/>
          </a:p>
          <a:p>
            <a:r>
              <a:rPr lang="ko-KR" altLang="en-US" dirty="0"/>
              <a:t>화면 구축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605A5501-6AD1-452E-BC29-8AD9B8C66CCB}"/>
              </a:ext>
            </a:extLst>
          </p:cNvPr>
          <p:cNvSpPr/>
          <p:nvPr/>
        </p:nvSpPr>
        <p:spPr>
          <a:xfrm>
            <a:off x="3023702" y="4262315"/>
            <a:ext cx="544321" cy="548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F04F428F-D0CE-4CF8-A632-6AB03BCDC8A2}"/>
              </a:ext>
            </a:extLst>
          </p:cNvPr>
          <p:cNvSpPr/>
          <p:nvPr/>
        </p:nvSpPr>
        <p:spPr>
          <a:xfrm>
            <a:off x="3023702" y="5040046"/>
            <a:ext cx="544321" cy="548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42746E5-CC38-4C65-BB44-660D36F5EF2F}"/>
              </a:ext>
            </a:extLst>
          </p:cNvPr>
          <p:cNvSpPr txBox="1"/>
          <p:nvPr/>
        </p:nvSpPr>
        <p:spPr>
          <a:xfrm>
            <a:off x="3672198" y="3572454"/>
            <a:ext cx="540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서버와 사용자의 정보 간의 </a:t>
            </a:r>
            <a:r>
              <a:rPr lang="en-US" altLang="ko-KR" dirty="0"/>
              <a:t>DB </a:t>
            </a:r>
            <a:r>
              <a:rPr lang="ko-KR" altLang="en-US" dirty="0"/>
              <a:t>연결 오류 수정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5C1882D5-6798-4440-AD77-D458C46AFC6E}"/>
              </a:ext>
            </a:extLst>
          </p:cNvPr>
          <p:cNvSpPr txBox="1"/>
          <p:nvPr/>
        </p:nvSpPr>
        <p:spPr>
          <a:xfrm>
            <a:off x="3672198" y="4331895"/>
            <a:ext cx="540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공지사항 기능 및 화면 수정</a:t>
            </a:r>
          </a:p>
        </p:txBody>
      </p:sp>
    </p:spTree>
    <p:extLst>
      <p:ext uri="{BB962C8B-B14F-4D97-AF65-F5344CB8AC3E}">
        <p14:creationId xmlns:p14="http://schemas.microsoft.com/office/powerpoint/2010/main" val="1224097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03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예정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32C4F86-02CB-4009-BB25-1147F82F8950}"/>
              </a:ext>
            </a:extLst>
          </p:cNvPr>
          <p:cNvSpPr/>
          <p:nvPr/>
        </p:nvSpPr>
        <p:spPr>
          <a:xfrm>
            <a:off x="3689595" y="1300625"/>
            <a:ext cx="5916996" cy="969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0736A8E6-B7E8-4906-8D49-665A2862BA78}"/>
              </a:ext>
            </a:extLst>
          </p:cNvPr>
          <p:cNvSpPr/>
          <p:nvPr/>
        </p:nvSpPr>
        <p:spPr>
          <a:xfrm>
            <a:off x="3789820" y="1538444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차 준혁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3A28B34-3A12-4184-8F49-07740710008E}"/>
              </a:ext>
            </a:extLst>
          </p:cNvPr>
          <p:cNvSpPr/>
          <p:nvPr/>
        </p:nvSpPr>
        <p:spPr>
          <a:xfrm>
            <a:off x="4994231" y="1537644"/>
            <a:ext cx="591699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404040"/>
                </a:solidFill>
              </a:rPr>
              <a:t>코딩</a:t>
            </a:r>
            <a:r>
              <a:rPr lang="en-US" altLang="ko-KR" sz="2000" b="1" dirty="0">
                <a:solidFill>
                  <a:srgbClr val="404040"/>
                </a:solidFill>
              </a:rPr>
              <a:t>(</a:t>
            </a:r>
            <a:r>
              <a:rPr lang="ko-KR" altLang="en-US" sz="2000" b="1" dirty="0">
                <a:solidFill>
                  <a:srgbClr val="404040"/>
                </a:solidFill>
              </a:rPr>
              <a:t>부</a:t>
            </a:r>
            <a:r>
              <a:rPr lang="en-US" altLang="ko-KR" sz="2000" b="1" dirty="0">
                <a:solidFill>
                  <a:srgbClr val="404040"/>
                </a:solidFill>
              </a:rPr>
              <a:t>), DB </a:t>
            </a:r>
            <a:r>
              <a:rPr lang="ko-KR" altLang="en-US" sz="2000" b="1" dirty="0">
                <a:solidFill>
                  <a:srgbClr val="404040"/>
                </a:solidFill>
              </a:rPr>
              <a:t>설계 </a:t>
            </a:r>
            <a:r>
              <a:rPr lang="en-US" altLang="ko-KR" sz="2000" b="1" dirty="0">
                <a:solidFill>
                  <a:srgbClr val="404040"/>
                </a:solidFill>
              </a:rPr>
              <a:t>(</a:t>
            </a:r>
            <a:r>
              <a:rPr lang="ko-KR" altLang="en-US" sz="2000" b="1" dirty="0">
                <a:solidFill>
                  <a:srgbClr val="404040"/>
                </a:solidFill>
              </a:rPr>
              <a:t>부</a:t>
            </a:r>
            <a:r>
              <a:rPr lang="en-US" altLang="ko-KR" sz="2000" b="1" dirty="0">
                <a:solidFill>
                  <a:srgbClr val="404040"/>
                </a:solidFill>
              </a:rPr>
              <a:t>), </a:t>
            </a:r>
            <a:r>
              <a:rPr lang="ko-KR" altLang="en-US" sz="2000" b="1" dirty="0">
                <a:solidFill>
                  <a:srgbClr val="404040"/>
                </a:solidFill>
              </a:rPr>
              <a:t>디자인</a:t>
            </a:r>
            <a:r>
              <a:rPr lang="en-US" altLang="ko-KR" sz="2000" b="1" dirty="0">
                <a:solidFill>
                  <a:srgbClr val="404040"/>
                </a:solidFill>
              </a:rPr>
              <a:t>(</a:t>
            </a:r>
            <a:r>
              <a:rPr lang="ko-KR" altLang="en-US" sz="2000" b="1" dirty="0">
                <a:solidFill>
                  <a:srgbClr val="404040"/>
                </a:solidFill>
              </a:rPr>
              <a:t>정</a:t>
            </a:r>
            <a:r>
              <a:rPr lang="en-US" altLang="ko-KR" sz="2000" b="1" dirty="0">
                <a:solidFill>
                  <a:srgbClr val="404040"/>
                </a:solidFill>
              </a:rPr>
              <a:t>)</a:t>
            </a:r>
            <a:endParaRPr lang="ko-KR" altLang="en-US" sz="2000" b="1" dirty="0">
              <a:solidFill>
                <a:srgbClr val="40404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C6AB1C8-094F-4D25-BDAC-8D530CBFE537}"/>
              </a:ext>
            </a:extLst>
          </p:cNvPr>
          <p:cNvGrpSpPr/>
          <p:nvPr/>
        </p:nvGrpSpPr>
        <p:grpSpPr>
          <a:xfrm>
            <a:off x="2202681" y="1301333"/>
            <a:ext cx="985378" cy="975660"/>
            <a:chOff x="1037434" y="4231535"/>
            <a:chExt cx="1296000" cy="129600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00B80B95-E4FC-48D3-B3C7-BCB0ED86D5B6}"/>
                </a:ext>
              </a:extLst>
            </p:cNvPr>
            <p:cNvSpPr/>
            <p:nvPr/>
          </p:nvSpPr>
          <p:spPr>
            <a:xfrm>
              <a:off x="1037434" y="4231535"/>
              <a:ext cx="1296000" cy="1296000"/>
            </a:xfrm>
            <a:prstGeom prst="rect">
              <a:avLst/>
            </a:prstGeom>
            <a:solidFill>
              <a:srgbClr val="D9D9D9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5" name="Group 58">
              <a:extLst>
                <a:ext uri="{FF2B5EF4-FFF2-40B4-BE49-F238E27FC236}">
                  <a16:creationId xmlns="" xmlns:a16="http://schemas.microsoft.com/office/drawing/2014/main" id="{3326B5BE-7264-490C-8416-8ADFD5B2A8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04211" y="4547855"/>
              <a:ext cx="762444" cy="978872"/>
              <a:chOff x="648" y="958"/>
              <a:chExt cx="1078" cy="1384"/>
            </a:xfrm>
          </p:grpSpPr>
          <p:sp>
            <p:nvSpPr>
              <p:cNvPr id="16" name="Freeform 60">
                <a:extLst>
                  <a:ext uri="{FF2B5EF4-FFF2-40B4-BE49-F238E27FC236}">
                    <a16:creationId xmlns="" xmlns:a16="http://schemas.microsoft.com/office/drawing/2014/main" id="{CB14A453-17F2-45A8-B3AF-69E48AF2A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1821"/>
                <a:ext cx="383" cy="430"/>
              </a:xfrm>
              <a:custGeom>
                <a:avLst/>
                <a:gdLst>
                  <a:gd name="T0" fmla="*/ 1149 w 1149"/>
                  <a:gd name="T1" fmla="*/ 1275 h 1291"/>
                  <a:gd name="T2" fmla="*/ 1137 w 1149"/>
                  <a:gd name="T3" fmla="*/ 1277 h 1291"/>
                  <a:gd name="T4" fmla="*/ 1101 w 1149"/>
                  <a:gd name="T5" fmla="*/ 1279 h 1291"/>
                  <a:gd name="T6" fmla="*/ 1047 w 1149"/>
                  <a:gd name="T7" fmla="*/ 1282 h 1291"/>
                  <a:gd name="T8" fmla="*/ 977 w 1149"/>
                  <a:gd name="T9" fmla="*/ 1286 h 1291"/>
                  <a:gd name="T10" fmla="*/ 898 w 1149"/>
                  <a:gd name="T11" fmla="*/ 1288 h 1291"/>
                  <a:gd name="T12" fmla="*/ 810 w 1149"/>
                  <a:gd name="T13" fmla="*/ 1289 h 1291"/>
                  <a:gd name="T14" fmla="*/ 719 w 1149"/>
                  <a:gd name="T15" fmla="*/ 1291 h 1291"/>
                  <a:gd name="T16" fmla="*/ 629 w 1149"/>
                  <a:gd name="T17" fmla="*/ 1288 h 1291"/>
                  <a:gd name="T18" fmla="*/ 543 w 1149"/>
                  <a:gd name="T19" fmla="*/ 1283 h 1291"/>
                  <a:gd name="T20" fmla="*/ 466 w 1149"/>
                  <a:gd name="T21" fmla="*/ 1274 h 1291"/>
                  <a:gd name="T22" fmla="*/ 401 w 1149"/>
                  <a:gd name="T23" fmla="*/ 1262 h 1291"/>
                  <a:gd name="T24" fmla="*/ 352 w 1149"/>
                  <a:gd name="T25" fmla="*/ 1244 h 1291"/>
                  <a:gd name="T26" fmla="*/ 324 w 1149"/>
                  <a:gd name="T27" fmla="*/ 1221 h 1291"/>
                  <a:gd name="T28" fmla="*/ 319 w 1149"/>
                  <a:gd name="T29" fmla="*/ 1192 h 1291"/>
                  <a:gd name="T30" fmla="*/ 343 w 1149"/>
                  <a:gd name="T31" fmla="*/ 1156 h 1291"/>
                  <a:gd name="T32" fmla="*/ 410 w 1149"/>
                  <a:gd name="T33" fmla="*/ 1070 h 1291"/>
                  <a:gd name="T34" fmla="*/ 453 w 1149"/>
                  <a:gd name="T35" fmla="*/ 981 h 1291"/>
                  <a:gd name="T36" fmla="*/ 476 w 1149"/>
                  <a:gd name="T37" fmla="*/ 895 h 1291"/>
                  <a:gd name="T38" fmla="*/ 485 w 1149"/>
                  <a:gd name="T39" fmla="*/ 816 h 1291"/>
                  <a:gd name="T40" fmla="*/ 485 w 1149"/>
                  <a:gd name="T41" fmla="*/ 754 h 1291"/>
                  <a:gd name="T42" fmla="*/ 480 w 1149"/>
                  <a:gd name="T43" fmla="*/ 712 h 1291"/>
                  <a:gd name="T44" fmla="*/ 477 w 1149"/>
                  <a:gd name="T45" fmla="*/ 697 h 1291"/>
                  <a:gd name="T46" fmla="*/ 439 w 1149"/>
                  <a:gd name="T47" fmla="*/ 782 h 1291"/>
                  <a:gd name="T48" fmla="*/ 393 w 1149"/>
                  <a:gd name="T49" fmla="*/ 852 h 1291"/>
                  <a:gd name="T50" fmla="*/ 338 w 1149"/>
                  <a:gd name="T51" fmla="*/ 907 h 1291"/>
                  <a:gd name="T52" fmla="*/ 283 w 1149"/>
                  <a:gd name="T53" fmla="*/ 948 h 1291"/>
                  <a:gd name="T54" fmla="*/ 231 w 1149"/>
                  <a:gd name="T55" fmla="*/ 974 h 1291"/>
                  <a:gd name="T56" fmla="*/ 184 w 1149"/>
                  <a:gd name="T57" fmla="*/ 986 h 1291"/>
                  <a:gd name="T58" fmla="*/ 148 w 1149"/>
                  <a:gd name="T59" fmla="*/ 986 h 1291"/>
                  <a:gd name="T60" fmla="*/ 128 w 1149"/>
                  <a:gd name="T61" fmla="*/ 970 h 1291"/>
                  <a:gd name="T62" fmla="*/ 128 w 1149"/>
                  <a:gd name="T63" fmla="*/ 944 h 1291"/>
                  <a:gd name="T64" fmla="*/ 150 w 1149"/>
                  <a:gd name="T65" fmla="*/ 905 h 1291"/>
                  <a:gd name="T66" fmla="*/ 193 w 1149"/>
                  <a:gd name="T67" fmla="*/ 834 h 1291"/>
                  <a:gd name="T68" fmla="*/ 215 w 1149"/>
                  <a:gd name="T69" fmla="*/ 762 h 1291"/>
                  <a:gd name="T70" fmla="*/ 224 w 1149"/>
                  <a:gd name="T71" fmla="*/ 693 h 1291"/>
                  <a:gd name="T72" fmla="*/ 222 w 1149"/>
                  <a:gd name="T73" fmla="*/ 635 h 1291"/>
                  <a:gd name="T74" fmla="*/ 215 w 1149"/>
                  <a:gd name="T75" fmla="*/ 592 h 1291"/>
                  <a:gd name="T76" fmla="*/ 210 w 1149"/>
                  <a:gd name="T77" fmla="*/ 568 h 1291"/>
                  <a:gd name="T78" fmla="*/ 198 w 1149"/>
                  <a:gd name="T79" fmla="*/ 574 h 1291"/>
                  <a:gd name="T80" fmla="*/ 170 w 1149"/>
                  <a:gd name="T81" fmla="*/ 596 h 1291"/>
                  <a:gd name="T82" fmla="*/ 136 w 1149"/>
                  <a:gd name="T83" fmla="*/ 617 h 1291"/>
                  <a:gd name="T84" fmla="*/ 99 w 1149"/>
                  <a:gd name="T85" fmla="*/ 635 h 1291"/>
                  <a:gd name="T86" fmla="*/ 64 w 1149"/>
                  <a:gd name="T87" fmla="*/ 647 h 1291"/>
                  <a:gd name="T88" fmla="*/ 33 w 1149"/>
                  <a:gd name="T89" fmla="*/ 652 h 1291"/>
                  <a:gd name="T90" fmla="*/ 12 w 1149"/>
                  <a:gd name="T91" fmla="*/ 644 h 1291"/>
                  <a:gd name="T92" fmla="*/ 0 w 1149"/>
                  <a:gd name="T93" fmla="*/ 625 h 1291"/>
                  <a:gd name="T94" fmla="*/ 4 w 1149"/>
                  <a:gd name="T95" fmla="*/ 588 h 1291"/>
                  <a:gd name="T96" fmla="*/ 33 w 1149"/>
                  <a:gd name="T97" fmla="*/ 509 h 1291"/>
                  <a:gd name="T98" fmla="*/ 56 w 1149"/>
                  <a:gd name="T99" fmla="*/ 401 h 1291"/>
                  <a:gd name="T100" fmla="*/ 61 w 1149"/>
                  <a:gd name="T101" fmla="*/ 305 h 1291"/>
                  <a:gd name="T102" fmla="*/ 53 w 1149"/>
                  <a:gd name="T103" fmla="*/ 221 h 1291"/>
                  <a:gd name="T104" fmla="*/ 40 w 1149"/>
                  <a:gd name="T105" fmla="*/ 154 h 1291"/>
                  <a:gd name="T106" fmla="*/ 24 w 1149"/>
                  <a:gd name="T107" fmla="*/ 106 h 1291"/>
                  <a:gd name="T108" fmla="*/ 14 w 1149"/>
                  <a:gd name="T109" fmla="*/ 81 h 1291"/>
                  <a:gd name="T110" fmla="*/ 1149 w 1149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9" h="1291">
                    <a:moveTo>
                      <a:pt x="1149" y="0"/>
                    </a:moveTo>
                    <a:lnTo>
                      <a:pt x="1149" y="1275"/>
                    </a:lnTo>
                    <a:lnTo>
                      <a:pt x="1146" y="1275"/>
                    </a:lnTo>
                    <a:lnTo>
                      <a:pt x="1137" y="1277"/>
                    </a:lnTo>
                    <a:lnTo>
                      <a:pt x="1122" y="1278"/>
                    </a:lnTo>
                    <a:lnTo>
                      <a:pt x="1101" y="1279"/>
                    </a:lnTo>
                    <a:lnTo>
                      <a:pt x="1076" y="1280"/>
                    </a:lnTo>
                    <a:lnTo>
                      <a:pt x="1047" y="1282"/>
                    </a:lnTo>
                    <a:lnTo>
                      <a:pt x="1014" y="1283"/>
                    </a:lnTo>
                    <a:lnTo>
                      <a:pt x="977" y="1286"/>
                    </a:lnTo>
                    <a:lnTo>
                      <a:pt x="939" y="1287"/>
                    </a:lnTo>
                    <a:lnTo>
                      <a:pt x="898" y="1288"/>
                    </a:lnTo>
                    <a:lnTo>
                      <a:pt x="855" y="1289"/>
                    </a:lnTo>
                    <a:lnTo>
                      <a:pt x="810" y="1289"/>
                    </a:lnTo>
                    <a:lnTo>
                      <a:pt x="765" y="1291"/>
                    </a:lnTo>
                    <a:lnTo>
                      <a:pt x="719" y="1291"/>
                    </a:lnTo>
                    <a:lnTo>
                      <a:pt x="674" y="1289"/>
                    </a:lnTo>
                    <a:lnTo>
                      <a:pt x="629" y="1288"/>
                    </a:lnTo>
                    <a:lnTo>
                      <a:pt x="585" y="1286"/>
                    </a:lnTo>
                    <a:lnTo>
                      <a:pt x="543" y="1283"/>
                    </a:lnTo>
                    <a:lnTo>
                      <a:pt x="504" y="1279"/>
                    </a:lnTo>
                    <a:lnTo>
                      <a:pt x="466" y="1274"/>
                    </a:lnTo>
                    <a:lnTo>
                      <a:pt x="432" y="1269"/>
                    </a:lnTo>
                    <a:lnTo>
                      <a:pt x="401" y="1262"/>
                    </a:lnTo>
                    <a:lnTo>
                      <a:pt x="375" y="1254"/>
                    </a:lnTo>
                    <a:lnTo>
                      <a:pt x="352" y="1244"/>
                    </a:lnTo>
                    <a:lnTo>
                      <a:pt x="336" y="1234"/>
                    </a:lnTo>
                    <a:lnTo>
                      <a:pt x="324" y="1221"/>
                    </a:lnTo>
                    <a:lnTo>
                      <a:pt x="318" y="1208"/>
                    </a:lnTo>
                    <a:lnTo>
                      <a:pt x="319" y="1192"/>
                    </a:lnTo>
                    <a:lnTo>
                      <a:pt x="327" y="1175"/>
                    </a:lnTo>
                    <a:lnTo>
                      <a:pt x="343" y="1156"/>
                    </a:lnTo>
                    <a:lnTo>
                      <a:pt x="380" y="1115"/>
                    </a:lnTo>
                    <a:lnTo>
                      <a:pt x="410" y="1070"/>
                    </a:lnTo>
                    <a:lnTo>
                      <a:pt x="434" y="1025"/>
                    </a:lnTo>
                    <a:lnTo>
                      <a:pt x="453" y="981"/>
                    </a:lnTo>
                    <a:lnTo>
                      <a:pt x="467" y="936"/>
                    </a:lnTo>
                    <a:lnTo>
                      <a:pt x="476" y="895"/>
                    </a:lnTo>
                    <a:lnTo>
                      <a:pt x="482" y="854"/>
                    </a:lnTo>
                    <a:lnTo>
                      <a:pt x="485" y="816"/>
                    </a:lnTo>
                    <a:lnTo>
                      <a:pt x="485" y="783"/>
                    </a:lnTo>
                    <a:lnTo>
                      <a:pt x="485" y="754"/>
                    </a:lnTo>
                    <a:lnTo>
                      <a:pt x="482" y="730"/>
                    </a:lnTo>
                    <a:lnTo>
                      <a:pt x="480" y="712"/>
                    </a:lnTo>
                    <a:lnTo>
                      <a:pt x="479" y="701"/>
                    </a:lnTo>
                    <a:lnTo>
                      <a:pt x="477" y="697"/>
                    </a:lnTo>
                    <a:lnTo>
                      <a:pt x="460" y="741"/>
                    </a:lnTo>
                    <a:lnTo>
                      <a:pt x="439" y="782"/>
                    </a:lnTo>
                    <a:lnTo>
                      <a:pt x="417" y="819"/>
                    </a:lnTo>
                    <a:lnTo>
                      <a:pt x="393" y="852"/>
                    </a:lnTo>
                    <a:lnTo>
                      <a:pt x="366" y="882"/>
                    </a:lnTo>
                    <a:lnTo>
                      <a:pt x="338" y="907"/>
                    </a:lnTo>
                    <a:lnTo>
                      <a:pt x="310" y="929"/>
                    </a:lnTo>
                    <a:lnTo>
                      <a:pt x="283" y="948"/>
                    </a:lnTo>
                    <a:lnTo>
                      <a:pt x="256" y="963"/>
                    </a:lnTo>
                    <a:lnTo>
                      <a:pt x="231" y="974"/>
                    </a:lnTo>
                    <a:lnTo>
                      <a:pt x="207" y="982"/>
                    </a:lnTo>
                    <a:lnTo>
                      <a:pt x="184" y="986"/>
                    </a:lnTo>
                    <a:lnTo>
                      <a:pt x="165" y="987"/>
                    </a:lnTo>
                    <a:lnTo>
                      <a:pt x="148" y="986"/>
                    </a:lnTo>
                    <a:lnTo>
                      <a:pt x="137" y="979"/>
                    </a:lnTo>
                    <a:lnTo>
                      <a:pt x="128" y="970"/>
                    </a:lnTo>
                    <a:lnTo>
                      <a:pt x="126" y="959"/>
                    </a:lnTo>
                    <a:lnTo>
                      <a:pt x="128" y="944"/>
                    </a:lnTo>
                    <a:lnTo>
                      <a:pt x="136" y="926"/>
                    </a:lnTo>
                    <a:lnTo>
                      <a:pt x="150" y="905"/>
                    </a:lnTo>
                    <a:lnTo>
                      <a:pt x="175" y="869"/>
                    </a:lnTo>
                    <a:lnTo>
                      <a:pt x="193" y="834"/>
                    </a:lnTo>
                    <a:lnTo>
                      <a:pt x="207" y="797"/>
                    </a:lnTo>
                    <a:lnTo>
                      <a:pt x="215" y="762"/>
                    </a:lnTo>
                    <a:lnTo>
                      <a:pt x="222" y="726"/>
                    </a:lnTo>
                    <a:lnTo>
                      <a:pt x="224" y="693"/>
                    </a:lnTo>
                    <a:lnTo>
                      <a:pt x="224" y="663"/>
                    </a:lnTo>
                    <a:lnTo>
                      <a:pt x="222" y="635"/>
                    </a:lnTo>
                    <a:lnTo>
                      <a:pt x="219" y="612"/>
                    </a:lnTo>
                    <a:lnTo>
                      <a:pt x="215" y="592"/>
                    </a:lnTo>
                    <a:lnTo>
                      <a:pt x="213" y="577"/>
                    </a:lnTo>
                    <a:lnTo>
                      <a:pt x="210" y="568"/>
                    </a:lnTo>
                    <a:lnTo>
                      <a:pt x="209" y="564"/>
                    </a:lnTo>
                    <a:lnTo>
                      <a:pt x="198" y="574"/>
                    </a:lnTo>
                    <a:lnTo>
                      <a:pt x="185" y="586"/>
                    </a:lnTo>
                    <a:lnTo>
                      <a:pt x="170" y="596"/>
                    </a:lnTo>
                    <a:lnTo>
                      <a:pt x="153" y="607"/>
                    </a:lnTo>
                    <a:lnTo>
                      <a:pt x="136" y="617"/>
                    </a:lnTo>
                    <a:lnTo>
                      <a:pt x="118" y="626"/>
                    </a:lnTo>
                    <a:lnTo>
                      <a:pt x="99" y="635"/>
                    </a:lnTo>
                    <a:lnTo>
                      <a:pt x="81" y="641"/>
                    </a:lnTo>
                    <a:lnTo>
                      <a:pt x="64" y="647"/>
                    </a:lnTo>
                    <a:lnTo>
                      <a:pt x="48" y="650"/>
                    </a:lnTo>
                    <a:lnTo>
                      <a:pt x="33" y="652"/>
                    </a:lnTo>
                    <a:lnTo>
                      <a:pt x="22" y="649"/>
                    </a:lnTo>
                    <a:lnTo>
                      <a:pt x="12" y="644"/>
                    </a:lnTo>
                    <a:lnTo>
                      <a:pt x="4" y="636"/>
                    </a:lnTo>
                    <a:lnTo>
                      <a:pt x="0" y="625"/>
                    </a:lnTo>
                    <a:lnTo>
                      <a:pt x="0" y="609"/>
                    </a:lnTo>
                    <a:lnTo>
                      <a:pt x="4" y="588"/>
                    </a:lnTo>
                    <a:lnTo>
                      <a:pt x="13" y="564"/>
                    </a:lnTo>
                    <a:lnTo>
                      <a:pt x="33" y="509"/>
                    </a:lnTo>
                    <a:lnTo>
                      <a:pt x="47" y="453"/>
                    </a:lnTo>
                    <a:lnTo>
                      <a:pt x="56" y="401"/>
                    </a:lnTo>
                    <a:lnTo>
                      <a:pt x="60" y="352"/>
                    </a:lnTo>
                    <a:lnTo>
                      <a:pt x="61" y="305"/>
                    </a:lnTo>
                    <a:lnTo>
                      <a:pt x="59" y="261"/>
                    </a:lnTo>
                    <a:lnTo>
                      <a:pt x="53" y="221"/>
                    </a:lnTo>
                    <a:lnTo>
                      <a:pt x="47" y="185"/>
                    </a:lnTo>
                    <a:lnTo>
                      <a:pt x="40" y="154"/>
                    </a:lnTo>
                    <a:lnTo>
                      <a:pt x="32" y="128"/>
                    </a:lnTo>
                    <a:lnTo>
                      <a:pt x="24" y="106"/>
                    </a:lnTo>
                    <a:lnTo>
                      <a:pt x="18" y="91"/>
                    </a:lnTo>
                    <a:lnTo>
                      <a:pt x="14" y="81"/>
                    </a:lnTo>
                    <a:lnTo>
                      <a:pt x="13" y="78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61">
                <a:extLst>
                  <a:ext uri="{FF2B5EF4-FFF2-40B4-BE49-F238E27FC236}">
                    <a16:creationId xmlns="" xmlns:a16="http://schemas.microsoft.com/office/drawing/2014/main" id="{7E05EDBA-E08B-4F7E-8308-141596540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1821"/>
                <a:ext cx="383" cy="430"/>
              </a:xfrm>
              <a:custGeom>
                <a:avLst/>
                <a:gdLst>
                  <a:gd name="T0" fmla="*/ 1137 w 1150"/>
                  <a:gd name="T1" fmla="*/ 78 h 1291"/>
                  <a:gd name="T2" fmla="*/ 1132 w 1150"/>
                  <a:gd name="T3" fmla="*/ 91 h 1291"/>
                  <a:gd name="T4" fmla="*/ 1118 w 1150"/>
                  <a:gd name="T5" fmla="*/ 128 h 1291"/>
                  <a:gd name="T6" fmla="*/ 1103 w 1150"/>
                  <a:gd name="T7" fmla="*/ 185 h 1291"/>
                  <a:gd name="T8" fmla="*/ 1091 w 1150"/>
                  <a:gd name="T9" fmla="*/ 261 h 1291"/>
                  <a:gd name="T10" fmla="*/ 1090 w 1150"/>
                  <a:gd name="T11" fmla="*/ 352 h 1291"/>
                  <a:gd name="T12" fmla="*/ 1103 w 1150"/>
                  <a:gd name="T13" fmla="*/ 453 h 1291"/>
                  <a:gd name="T14" fmla="*/ 1137 w 1150"/>
                  <a:gd name="T15" fmla="*/ 564 h 1291"/>
                  <a:gd name="T16" fmla="*/ 1150 w 1150"/>
                  <a:gd name="T17" fmla="*/ 609 h 1291"/>
                  <a:gd name="T18" fmla="*/ 1146 w 1150"/>
                  <a:gd name="T19" fmla="*/ 636 h 1291"/>
                  <a:gd name="T20" fmla="*/ 1128 w 1150"/>
                  <a:gd name="T21" fmla="*/ 649 h 1291"/>
                  <a:gd name="T22" fmla="*/ 1101 w 1150"/>
                  <a:gd name="T23" fmla="*/ 650 h 1291"/>
                  <a:gd name="T24" fmla="*/ 1069 w 1150"/>
                  <a:gd name="T25" fmla="*/ 641 h 1291"/>
                  <a:gd name="T26" fmla="*/ 1032 w 1150"/>
                  <a:gd name="T27" fmla="*/ 626 h 1291"/>
                  <a:gd name="T28" fmla="*/ 996 w 1150"/>
                  <a:gd name="T29" fmla="*/ 607 h 1291"/>
                  <a:gd name="T30" fmla="*/ 965 w 1150"/>
                  <a:gd name="T31" fmla="*/ 586 h 1291"/>
                  <a:gd name="T32" fmla="*/ 941 w 1150"/>
                  <a:gd name="T33" fmla="*/ 564 h 1291"/>
                  <a:gd name="T34" fmla="*/ 937 w 1150"/>
                  <a:gd name="T35" fmla="*/ 577 h 1291"/>
                  <a:gd name="T36" fmla="*/ 931 w 1150"/>
                  <a:gd name="T37" fmla="*/ 612 h 1291"/>
                  <a:gd name="T38" fmla="*/ 926 w 1150"/>
                  <a:gd name="T39" fmla="*/ 663 h 1291"/>
                  <a:gd name="T40" fmla="*/ 928 w 1150"/>
                  <a:gd name="T41" fmla="*/ 726 h 1291"/>
                  <a:gd name="T42" fmla="*/ 943 w 1150"/>
                  <a:gd name="T43" fmla="*/ 797 h 1291"/>
                  <a:gd name="T44" fmla="*/ 975 w 1150"/>
                  <a:gd name="T45" fmla="*/ 869 h 1291"/>
                  <a:gd name="T46" fmla="*/ 1014 w 1150"/>
                  <a:gd name="T47" fmla="*/ 926 h 1291"/>
                  <a:gd name="T48" fmla="*/ 1024 w 1150"/>
                  <a:gd name="T49" fmla="*/ 959 h 1291"/>
                  <a:gd name="T50" fmla="*/ 1013 w 1150"/>
                  <a:gd name="T51" fmla="*/ 979 h 1291"/>
                  <a:gd name="T52" fmla="*/ 985 w 1150"/>
                  <a:gd name="T53" fmla="*/ 987 h 1291"/>
                  <a:gd name="T54" fmla="*/ 943 w 1150"/>
                  <a:gd name="T55" fmla="*/ 982 h 1291"/>
                  <a:gd name="T56" fmla="*/ 894 w 1150"/>
                  <a:gd name="T57" fmla="*/ 963 h 1291"/>
                  <a:gd name="T58" fmla="*/ 840 w 1150"/>
                  <a:gd name="T59" fmla="*/ 929 h 1291"/>
                  <a:gd name="T60" fmla="*/ 784 w 1150"/>
                  <a:gd name="T61" fmla="*/ 882 h 1291"/>
                  <a:gd name="T62" fmla="*/ 733 w 1150"/>
                  <a:gd name="T63" fmla="*/ 819 h 1291"/>
                  <a:gd name="T64" fmla="*/ 690 w 1150"/>
                  <a:gd name="T65" fmla="*/ 741 h 1291"/>
                  <a:gd name="T66" fmla="*/ 671 w 1150"/>
                  <a:gd name="T67" fmla="*/ 701 h 1291"/>
                  <a:gd name="T68" fmla="*/ 667 w 1150"/>
                  <a:gd name="T69" fmla="*/ 730 h 1291"/>
                  <a:gd name="T70" fmla="*/ 665 w 1150"/>
                  <a:gd name="T71" fmla="*/ 783 h 1291"/>
                  <a:gd name="T72" fmla="*/ 667 w 1150"/>
                  <a:gd name="T73" fmla="*/ 854 h 1291"/>
                  <a:gd name="T74" fmla="*/ 683 w 1150"/>
                  <a:gd name="T75" fmla="*/ 936 h 1291"/>
                  <a:gd name="T76" fmla="*/ 715 w 1150"/>
                  <a:gd name="T77" fmla="*/ 1025 h 1291"/>
                  <a:gd name="T78" fmla="*/ 770 w 1150"/>
                  <a:gd name="T79" fmla="*/ 1115 h 1291"/>
                  <a:gd name="T80" fmla="*/ 823 w 1150"/>
                  <a:gd name="T81" fmla="*/ 1175 h 1291"/>
                  <a:gd name="T82" fmla="*/ 832 w 1150"/>
                  <a:gd name="T83" fmla="*/ 1208 h 1291"/>
                  <a:gd name="T84" fmla="*/ 814 w 1150"/>
                  <a:gd name="T85" fmla="*/ 1234 h 1291"/>
                  <a:gd name="T86" fmla="*/ 775 w 1150"/>
                  <a:gd name="T87" fmla="*/ 1254 h 1291"/>
                  <a:gd name="T88" fmla="*/ 718 w 1150"/>
                  <a:gd name="T89" fmla="*/ 1269 h 1291"/>
                  <a:gd name="T90" fmla="*/ 646 w 1150"/>
                  <a:gd name="T91" fmla="*/ 1279 h 1291"/>
                  <a:gd name="T92" fmla="*/ 565 w 1150"/>
                  <a:gd name="T93" fmla="*/ 1286 h 1291"/>
                  <a:gd name="T94" fmla="*/ 476 w 1150"/>
                  <a:gd name="T95" fmla="*/ 1289 h 1291"/>
                  <a:gd name="T96" fmla="*/ 385 w 1150"/>
                  <a:gd name="T97" fmla="*/ 1291 h 1291"/>
                  <a:gd name="T98" fmla="*/ 295 w 1150"/>
                  <a:gd name="T99" fmla="*/ 1289 h 1291"/>
                  <a:gd name="T100" fmla="*/ 210 w 1150"/>
                  <a:gd name="T101" fmla="*/ 1287 h 1291"/>
                  <a:gd name="T102" fmla="*/ 136 w 1150"/>
                  <a:gd name="T103" fmla="*/ 1283 h 1291"/>
                  <a:gd name="T104" fmla="*/ 74 w 1150"/>
                  <a:gd name="T105" fmla="*/ 1280 h 1291"/>
                  <a:gd name="T106" fmla="*/ 28 w 1150"/>
                  <a:gd name="T107" fmla="*/ 1278 h 1291"/>
                  <a:gd name="T108" fmla="*/ 4 w 1150"/>
                  <a:gd name="T109" fmla="*/ 1275 h 1291"/>
                  <a:gd name="T110" fmla="*/ 0 w 1150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0" h="1291">
                    <a:moveTo>
                      <a:pt x="0" y="0"/>
                    </a:moveTo>
                    <a:lnTo>
                      <a:pt x="1137" y="78"/>
                    </a:lnTo>
                    <a:lnTo>
                      <a:pt x="1136" y="81"/>
                    </a:lnTo>
                    <a:lnTo>
                      <a:pt x="1132" y="91"/>
                    </a:lnTo>
                    <a:lnTo>
                      <a:pt x="1126" y="106"/>
                    </a:lnTo>
                    <a:lnTo>
                      <a:pt x="1118" y="128"/>
                    </a:lnTo>
                    <a:lnTo>
                      <a:pt x="1110" y="154"/>
                    </a:lnTo>
                    <a:lnTo>
                      <a:pt x="1103" y="185"/>
                    </a:lnTo>
                    <a:lnTo>
                      <a:pt x="1096" y="221"/>
                    </a:lnTo>
                    <a:lnTo>
                      <a:pt x="1091" y="261"/>
                    </a:lnTo>
                    <a:lnTo>
                      <a:pt x="1089" y="305"/>
                    </a:lnTo>
                    <a:lnTo>
                      <a:pt x="1090" y="352"/>
                    </a:lnTo>
                    <a:lnTo>
                      <a:pt x="1094" y="401"/>
                    </a:lnTo>
                    <a:lnTo>
                      <a:pt x="1103" y="453"/>
                    </a:lnTo>
                    <a:lnTo>
                      <a:pt x="1117" y="509"/>
                    </a:lnTo>
                    <a:lnTo>
                      <a:pt x="1137" y="564"/>
                    </a:lnTo>
                    <a:lnTo>
                      <a:pt x="1146" y="588"/>
                    </a:lnTo>
                    <a:lnTo>
                      <a:pt x="1150" y="609"/>
                    </a:lnTo>
                    <a:lnTo>
                      <a:pt x="1150" y="625"/>
                    </a:lnTo>
                    <a:lnTo>
                      <a:pt x="1146" y="636"/>
                    </a:lnTo>
                    <a:lnTo>
                      <a:pt x="1138" y="644"/>
                    </a:lnTo>
                    <a:lnTo>
                      <a:pt x="1128" y="649"/>
                    </a:lnTo>
                    <a:lnTo>
                      <a:pt x="1117" y="652"/>
                    </a:lnTo>
                    <a:lnTo>
                      <a:pt x="1101" y="650"/>
                    </a:lnTo>
                    <a:lnTo>
                      <a:pt x="1085" y="647"/>
                    </a:lnTo>
                    <a:lnTo>
                      <a:pt x="1069" y="641"/>
                    </a:lnTo>
                    <a:lnTo>
                      <a:pt x="1051" y="635"/>
                    </a:lnTo>
                    <a:lnTo>
                      <a:pt x="1032" y="626"/>
                    </a:lnTo>
                    <a:lnTo>
                      <a:pt x="1014" y="617"/>
                    </a:lnTo>
                    <a:lnTo>
                      <a:pt x="996" y="607"/>
                    </a:lnTo>
                    <a:lnTo>
                      <a:pt x="980" y="596"/>
                    </a:lnTo>
                    <a:lnTo>
                      <a:pt x="965" y="586"/>
                    </a:lnTo>
                    <a:lnTo>
                      <a:pt x="952" y="574"/>
                    </a:lnTo>
                    <a:lnTo>
                      <a:pt x="941" y="564"/>
                    </a:lnTo>
                    <a:lnTo>
                      <a:pt x="939" y="568"/>
                    </a:lnTo>
                    <a:lnTo>
                      <a:pt x="937" y="577"/>
                    </a:lnTo>
                    <a:lnTo>
                      <a:pt x="934" y="592"/>
                    </a:lnTo>
                    <a:lnTo>
                      <a:pt x="931" y="612"/>
                    </a:lnTo>
                    <a:lnTo>
                      <a:pt x="928" y="635"/>
                    </a:lnTo>
                    <a:lnTo>
                      <a:pt x="926" y="663"/>
                    </a:lnTo>
                    <a:lnTo>
                      <a:pt x="926" y="693"/>
                    </a:lnTo>
                    <a:lnTo>
                      <a:pt x="928" y="726"/>
                    </a:lnTo>
                    <a:lnTo>
                      <a:pt x="934" y="762"/>
                    </a:lnTo>
                    <a:lnTo>
                      <a:pt x="943" y="797"/>
                    </a:lnTo>
                    <a:lnTo>
                      <a:pt x="957" y="834"/>
                    </a:lnTo>
                    <a:lnTo>
                      <a:pt x="975" y="869"/>
                    </a:lnTo>
                    <a:lnTo>
                      <a:pt x="1000" y="905"/>
                    </a:lnTo>
                    <a:lnTo>
                      <a:pt x="1014" y="926"/>
                    </a:lnTo>
                    <a:lnTo>
                      <a:pt x="1022" y="944"/>
                    </a:lnTo>
                    <a:lnTo>
                      <a:pt x="1024" y="959"/>
                    </a:lnTo>
                    <a:lnTo>
                      <a:pt x="1022" y="970"/>
                    </a:lnTo>
                    <a:lnTo>
                      <a:pt x="1013" y="979"/>
                    </a:lnTo>
                    <a:lnTo>
                      <a:pt x="1002" y="986"/>
                    </a:lnTo>
                    <a:lnTo>
                      <a:pt x="985" y="987"/>
                    </a:lnTo>
                    <a:lnTo>
                      <a:pt x="966" y="986"/>
                    </a:lnTo>
                    <a:lnTo>
                      <a:pt x="943" y="982"/>
                    </a:lnTo>
                    <a:lnTo>
                      <a:pt x="919" y="974"/>
                    </a:lnTo>
                    <a:lnTo>
                      <a:pt x="894" y="963"/>
                    </a:lnTo>
                    <a:lnTo>
                      <a:pt x="867" y="948"/>
                    </a:lnTo>
                    <a:lnTo>
                      <a:pt x="840" y="929"/>
                    </a:lnTo>
                    <a:lnTo>
                      <a:pt x="812" y="907"/>
                    </a:lnTo>
                    <a:lnTo>
                      <a:pt x="784" y="882"/>
                    </a:lnTo>
                    <a:lnTo>
                      <a:pt x="757" y="852"/>
                    </a:lnTo>
                    <a:lnTo>
                      <a:pt x="733" y="819"/>
                    </a:lnTo>
                    <a:lnTo>
                      <a:pt x="710" y="782"/>
                    </a:lnTo>
                    <a:lnTo>
                      <a:pt x="690" y="741"/>
                    </a:lnTo>
                    <a:lnTo>
                      <a:pt x="672" y="697"/>
                    </a:lnTo>
                    <a:lnTo>
                      <a:pt x="671" y="701"/>
                    </a:lnTo>
                    <a:lnTo>
                      <a:pt x="670" y="712"/>
                    </a:lnTo>
                    <a:lnTo>
                      <a:pt x="667" y="730"/>
                    </a:lnTo>
                    <a:lnTo>
                      <a:pt x="665" y="754"/>
                    </a:lnTo>
                    <a:lnTo>
                      <a:pt x="665" y="783"/>
                    </a:lnTo>
                    <a:lnTo>
                      <a:pt x="665" y="816"/>
                    </a:lnTo>
                    <a:lnTo>
                      <a:pt x="667" y="854"/>
                    </a:lnTo>
                    <a:lnTo>
                      <a:pt x="674" y="895"/>
                    </a:lnTo>
                    <a:lnTo>
                      <a:pt x="683" y="936"/>
                    </a:lnTo>
                    <a:lnTo>
                      <a:pt x="696" y="981"/>
                    </a:lnTo>
                    <a:lnTo>
                      <a:pt x="715" y="1025"/>
                    </a:lnTo>
                    <a:lnTo>
                      <a:pt x="740" y="1070"/>
                    </a:lnTo>
                    <a:lnTo>
                      <a:pt x="770" y="1115"/>
                    </a:lnTo>
                    <a:lnTo>
                      <a:pt x="807" y="1156"/>
                    </a:lnTo>
                    <a:lnTo>
                      <a:pt x="823" y="1175"/>
                    </a:lnTo>
                    <a:lnTo>
                      <a:pt x="831" y="1192"/>
                    </a:lnTo>
                    <a:lnTo>
                      <a:pt x="832" y="1208"/>
                    </a:lnTo>
                    <a:lnTo>
                      <a:pt x="826" y="1221"/>
                    </a:lnTo>
                    <a:lnTo>
                      <a:pt x="814" y="1234"/>
                    </a:lnTo>
                    <a:lnTo>
                      <a:pt x="798" y="1244"/>
                    </a:lnTo>
                    <a:lnTo>
                      <a:pt x="775" y="1254"/>
                    </a:lnTo>
                    <a:lnTo>
                      <a:pt x="748" y="1262"/>
                    </a:lnTo>
                    <a:lnTo>
                      <a:pt x="718" y="1269"/>
                    </a:lnTo>
                    <a:lnTo>
                      <a:pt x="684" y="1274"/>
                    </a:lnTo>
                    <a:lnTo>
                      <a:pt x="646" y="1279"/>
                    </a:lnTo>
                    <a:lnTo>
                      <a:pt x="607" y="1283"/>
                    </a:lnTo>
                    <a:lnTo>
                      <a:pt x="565" y="1286"/>
                    </a:lnTo>
                    <a:lnTo>
                      <a:pt x="521" y="1288"/>
                    </a:lnTo>
                    <a:lnTo>
                      <a:pt x="476" y="1289"/>
                    </a:lnTo>
                    <a:lnTo>
                      <a:pt x="431" y="1291"/>
                    </a:lnTo>
                    <a:lnTo>
                      <a:pt x="385" y="1291"/>
                    </a:lnTo>
                    <a:lnTo>
                      <a:pt x="340" y="1289"/>
                    </a:lnTo>
                    <a:lnTo>
                      <a:pt x="295" y="1289"/>
                    </a:lnTo>
                    <a:lnTo>
                      <a:pt x="252" y="1288"/>
                    </a:lnTo>
                    <a:lnTo>
                      <a:pt x="210" y="1287"/>
                    </a:lnTo>
                    <a:lnTo>
                      <a:pt x="173" y="1286"/>
                    </a:lnTo>
                    <a:lnTo>
                      <a:pt x="136" y="1283"/>
                    </a:lnTo>
                    <a:lnTo>
                      <a:pt x="103" y="1282"/>
                    </a:lnTo>
                    <a:lnTo>
                      <a:pt x="74" y="1280"/>
                    </a:lnTo>
                    <a:lnTo>
                      <a:pt x="48" y="1279"/>
                    </a:lnTo>
                    <a:lnTo>
                      <a:pt x="28" y="1278"/>
                    </a:lnTo>
                    <a:lnTo>
                      <a:pt x="13" y="1277"/>
                    </a:lnTo>
                    <a:lnTo>
                      <a:pt x="4" y="1275"/>
                    </a:lnTo>
                    <a:lnTo>
                      <a:pt x="0" y="1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3C2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Rectangle 62">
                <a:extLst>
                  <a:ext uri="{FF2B5EF4-FFF2-40B4-BE49-F238E27FC236}">
                    <a16:creationId xmlns="" xmlns:a16="http://schemas.microsoft.com/office/drawing/2014/main" id="{83A87646-D21A-4EED-BD40-96BFF7067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" y="2020"/>
                <a:ext cx="188" cy="211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63">
                <a:extLst>
                  <a:ext uri="{FF2B5EF4-FFF2-40B4-BE49-F238E27FC236}">
                    <a16:creationId xmlns="" xmlns:a16="http://schemas.microsoft.com/office/drawing/2014/main" id="{DB204873-076C-446C-9EA8-07AE56E23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20"/>
                <a:ext cx="188" cy="66"/>
              </a:xfrm>
              <a:custGeom>
                <a:avLst/>
                <a:gdLst>
                  <a:gd name="T0" fmla="*/ 0 w 565"/>
                  <a:gd name="T1" fmla="*/ 0 h 197"/>
                  <a:gd name="T2" fmla="*/ 565 w 565"/>
                  <a:gd name="T3" fmla="*/ 0 h 197"/>
                  <a:gd name="T4" fmla="*/ 565 w 565"/>
                  <a:gd name="T5" fmla="*/ 191 h 197"/>
                  <a:gd name="T6" fmla="*/ 504 w 565"/>
                  <a:gd name="T7" fmla="*/ 197 h 197"/>
                  <a:gd name="T8" fmla="*/ 447 w 565"/>
                  <a:gd name="T9" fmla="*/ 197 h 197"/>
                  <a:gd name="T10" fmla="*/ 391 w 565"/>
                  <a:gd name="T11" fmla="*/ 194 h 197"/>
                  <a:gd name="T12" fmla="*/ 338 w 565"/>
                  <a:gd name="T13" fmla="*/ 188 h 197"/>
                  <a:gd name="T14" fmla="*/ 289 w 565"/>
                  <a:gd name="T15" fmla="*/ 180 h 197"/>
                  <a:gd name="T16" fmla="*/ 242 w 565"/>
                  <a:gd name="T17" fmla="*/ 170 h 197"/>
                  <a:gd name="T18" fmla="*/ 199 w 565"/>
                  <a:gd name="T19" fmla="*/ 159 h 197"/>
                  <a:gd name="T20" fmla="*/ 160 w 565"/>
                  <a:gd name="T21" fmla="*/ 147 h 197"/>
                  <a:gd name="T22" fmla="*/ 124 w 565"/>
                  <a:gd name="T23" fmla="*/ 133 h 197"/>
                  <a:gd name="T24" fmla="*/ 93 w 565"/>
                  <a:gd name="T25" fmla="*/ 122 h 197"/>
                  <a:gd name="T26" fmla="*/ 65 w 565"/>
                  <a:gd name="T27" fmla="*/ 109 h 197"/>
                  <a:gd name="T28" fmla="*/ 42 w 565"/>
                  <a:gd name="T29" fmla="*/ 98 h 197"/>
                  <a:gd name="T30" fmla="*/ 24 w 565"/>
                  <a:gd name="T31" fmla="*/ 89 h 197"/>
                  <a:gd name="T32" fmla="*/ 12 w 565"/>
                  <a:gd name="T33" fmla="*/ 81 h 197"/>
                  <a:gd name="T34" fmla="*/ 3 w 565"/>
                  <a:gd name="T35" fmla="*/ 78 h 197"/>
                  <a:gd name="T36" fmla="*/ 0 w 565"/>
                  <a:gd name="T37" fmla="*/ 75 h 197"/>
                  <a:gd name="T38" fmla="*/ 0 w 565"/>
                  <a:gd name="T3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5" h="197">
                    <a:moveTo>
                      <a:pt x="0" y="0"/>
                    </a:moveTo>
                    <a:lnTo>
                      <a:pt x="565" y="0"/>
                    </a:lnTo>
                    <a:lnTo>
                      <a:pt x="565" y="191"/>
                    </a:lnTo>
                    <a:lnTo>
                      <a:pt x="504" y="197"/>
                    </a:lnTo>
                    <a:lnTo>
                      <a:pt x="447" y="197"/>
                    </a:lnTo>
                    <a:lnTo>
                      <a:pt x="391" y="194"/>
                    </a:lnTo>
                    <a:lnTo>
                      <a:pt x="338" y="188"/>
                    </a:lnTo>
                    <a:lnTo>
                      <a:pt x="289" y="180"/>
                    </a:lnTo>
                    <a:lnTo>
                      <a:pt x="242" y="170"/>
                    </a:lnTo>
                    <a:lnTo>
                      <a:pt x="199" y="159"/>
                    </a:lnTo>
                    <a:lnTo>
                      <a:pt x="160" y="147"/>
                    </a:lnTo>
                    <a:lnTo>
                      <a:pt x="124" y="133"/>
                    </a:lnTo>
                    <a:lnTo>
                      <a:pt x="93" y="122"/>
                    </a:lnTo>
                    <a:lnTo>
                      <a:pt x="65" y="109"/>
                    </a:lnTo>
                    <a:lnTo>
                      <a:pt x="42" y="98"/>
                    </a:lnTo>
                    <a:lnTo>
                      <a:pt x="24" y="89"/>
                    </a:lnTo>
                    <a:lnTo>
                      <a:pt x="12" y="81"/>
                    </a:lnTo>
                    <a:lnTo>
                      <a:pt x="3" y="78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64">
                <a:extLst>
                  <a:ext uri="{FF2B5EF4-FFF2-40B4-BE49-F238E27FC236}">
                    <a16:creationId xmlns="" xmlns:a16="http://schemas.microsoft.com/office/drawing/2014/main" id="{5ECAED81-324E-45A6-84A1-98BD68816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1589"/>
                <a:ext cx="184" cy="209"/>
              </a:xfrm>
              <a:custGeom>
                <a:avLst/>
                <a:gdLst>
                  <a:gd name="T0" fmla="*/ 276 w 552"/>
                  <a:gd name="T1" fmla="*/ 0 h 628"/>
                  <a:gd name="T2" fmla="*/ 317 w 552"/>
                  <a:gd name="T3" fmla="*/ 3 h 628"/>
                  <a:gd name="T4" fmla="*/ 356 w 552"/>
                  <a:gd name="T5" fmla="*/ 13 h 628"/>
                  <a:gd name="T6" fmla="*/ 393 w 552"/>
                  <a:gd name="T7" fmla="*/ 29 h 628"/>
                  <a:gd name="T8" fmla="*/ 426 w 552"/>
                  <a:gd name="T9" fmla="*/ 51 h 628"/>
                  <a:gd name="T10" fmla="*/ 457 w 552"/>
                  <a:gd name="T11" fmla="*/ 76 h 628"/>
                  <a:gd name="T12" fmla="*/ 484 w 552"/>
                  <a:gd name="T13" fmla="*/ 108 h 628"/>
                  <a:gd name="T14" fmla="*/ 507 w 552"/>
                  <a:gd name="T15" fmla="*/ 143 h 628"/>
                  <a:gd name="T16" fmla="*/ 526 w 552"/>
                  <a:gd name="T17" fmla="*/ 181 h 628"/>
                  <a:gd name="T18" fmla="*/ 540 w 552"/>
                  <a:gd name="T19" fmla="*/ 223 h 628"/>
                  <a:gd name="T20" fmla="*/ 548 w 552"/>
                  <a:gd name="T21" fmla="*/ 267 h 628"/>
                  <a:gd name="T22" fmla="*/ 552 w 552"/>
                  <a:gd name="T23" fmla="*/ 314 h 628"/>
                  <a:gd name="T24" fmla="*/ 548 w 552"/>
                  <a:gd name="T25" fmla="*/ 361 h 628"/>
                  <a:gd name="T26" fmla="*/ 540 w 552"/>
                  <a:gd name="T27" fmla="*/ 405 h 628"/>
                  <a:gd name="T28" fmla="*/ 526 w 552"/>
                  <a:gd name="T29" fmla="*/ 447 h 628"/>
                  <a:gd name="T30" fmla="*/ 507 w 552"/>
                  <a:gd name="T31" fmla="*/ 485 h 628"/>
                  <a:gd name="T32" fmla="*/ 484 w 552"/>
                  <a:gd name="T33" fmla="*/ 520 h 628"/>
                  <a:gd name="T34" fmla="*/ 457 w 552"/>
                  <a:gd name="T35" fmla="*/ 551 h 628"/>
                  <a:gd name="T36" fmla="*/ 426 w 552"/>
                  <a:gd name="T37" fmla="*/ 577 h 628"/>
                  <a:gd name="T38" fmla="*/ 393 w 552"/>
                  <a:gd name="T39" fmla="*/ 599 h 628"/>
                  <a:gd name="T40" fmla="*/ 356 w 552"/>
                  <a:gd name="T41" fmla="*/ 615 h 628"/>
                  <a:gd name="T42" fmla="*/ 317 w 552"/>
                  <a:gd name="T43" fmla="*/ 624 h 628"/>
                  <a:gd name="T44" fmla="*/ 276 w 552"/>
                  <a:gd name="T45" fmla="*/ 628 h 628"/>
                  <a:gd name="T46" fmla="*/ 236 w 552"/>
                  <a:gd name="T47" fmla="*/ 624 h 628"/>
                  <a:gd name="T48" fmla="*/ 197 w 552"/>
                  <a:gd name="T49" fmla="*/ 615 h 628"/>
                  <a:gd name="T50" fmla="*/ 160 w 552"/>
                  <a:gd name="T51" fmla="*/ 599 h 628"/>
                  <a:gd name="T52" fmla="*/ 126 w 552"/>
                  <a:gd name="T53" fmla="*/ 577 h 628"/>
                  <a:gd name="T54" fmla="*/ 95 w 552"/>
                  <a:gd name="T55" fmla="*/ 551 h 628"/>
                  <a:gd name="T56" fmla="*/ 69 w 552"/>
                  <a:gd name="T57" fmla="*/ 520 h 628"/>
                  <a:gd name="T58" fmla="*/ 45 w 552"/>
                  <a:gd name="T59" fmla="*/ 485 h 628"/>
                  <a:gd name="T60" fmla="*/ 26 w 552"/>
                  <a:gd name="T61" fmla="*/ 447 h 628"/>
                  <a:gd name="T62" fmla="*/ 12 w 552"/>
                  <a:gd name="T63" fmla="*/ 405 h 628"/>
                  <a:gd name="T64" fmla="*/ 4 w 552"/>
                  <a:gd name="T65" fmla="*/ 361 h 628"/>
                  <a:gd name="T66" fmla="*/ 0 w 552"/>
                  <a:gd name="T67" fmla="*/ 314 h 628"/>
                  <a:gd name="T68" fmla="*/ 4 w 552"/>
                  <a:gd name="T69" fmla="*/ 267 h 628"/>
                  <a:gd name="T70" fmla="*/ 12 w 552"/>
                  <a:gd name="T71" fmla="*/ 223 h 628"/>
                  <a:gd name="T72" fmla="*/ 26 w 552"/>
                  <a:gd name="T73" fmla="*/ 181 h 628"/>
                  <a:gd name="T74" fmla="*/ 45 w 552"/>
                  <a:gd name="T75" fmla="*/ 143 h 628"/>
                  <a:gd name="T76" fmla="*/ 69 w 552"/>
                  <a:gd name="T77" fmla="*/ 108 h 628"/>
                  <a:gd name="T78" fmla="*/ 95 w 552"/>
                  <a:gd name="T79" fmla="*/ 76 h 628"/>
                  <a:gd name="T80" fmla="*/ 126 w 552"/>
                  <a:gd name="T81" fmla="*/ 51 h 628"/>
                  <a:gd name="T82" fmla="*/ 160 w 552"/>
                  <a:gd name="T83" fmla="*/ 29 h 628"/>
                  <a:gd name="T84" fmla="*/ 197 w 552"/>
                  <a:gd name="T85" fmla="*/ 13 h 628"/>
                  <a:gd name="T86" fmla="*/ 236 w 552"/>
                  <a:gd name="T87" fmla="*/ 3 h 628"/>
                  <a:gd name="T88" fmla="*/ 276 w 552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2" h="628">
                    <a:moveTo>
                      <a:pt x="276" y="0"/>
                    </a:moveTo>
                    <a:lnTo>
                      <a:pt x="317" y="3"/>
                    </a:lnTo>
                    <a:lnTo>
                      <a:pt x="356" y="13"/>
                    </a:lnTo>
                    <a:lnTo>
                      <a:pt x="393" y="29"/>
                    </a:lnTo>
                    <a:lnTo>
                      <a:pt x="426" y="51"/>
                    </a:lnTo>
                    <a:lnTo>
                      <a:pt x="457" y="76"/>
                    </a:lnTo>
                    <a:lnTo>
                      <a:pt x="484" y="108"/>
                    </a:lnTo>
                    <a:lnTo>
                      <a:pt x="507" y="143"/>
                    </a:lnTo>
                    <a:lnTo>
                      <a:pt x="526" y="181"/>
                    </a:lnTo>
                    <a:lnTo>
                      <a:pt x="540" y="223"/>
                    </a:lnTo>
                    <a:lnTo>
                      <a:pt x="548" y="267"/>
                    </a:lnTo>
                    <a:lnTo>
                      <a:pt x="552" y="314"/>
                    </a:lnTo>
                    <a:lnTo>
                      <a:pt x="548" y="361"/>
                    </a:lnTo>
                    <a:lnTo>
                      <a:pt x="540" y="405"/>
                    </a:lnTo>
                    <a:lnTo>
                      <a:pt x="526" y="447"/>
                    </a:lnTo>
                    <a:lnTo>
                      <a:pt x="507" y="485"/>
                    </a:lnTo>
                    <a:lnTo>
                      <a:pt x="484" y="520"/>
                    </a:lnTo>
                    <a:lnTo>
                      <a:pt x="457" y="551"/>
                    </a:lnTo>
                    <a:lnTo>
                      <a:pt x="426" y="577"/>
                    </a:lnTo>
                    <a:lnTo>
                      <a:pt x="393" y="599"/>
                    </a:lnTo>
                    <a:lnTo>
                      <a:pt x="356" y="615"/>
                    </a:lnTo>
                    <a:lnTo>
                      <a:pt x="317" y="624"/>
                    </a:lnTo>
                    <a:lnTo>
                      <a:pt x="276" y="628"/>
                    </a:lnTo>
                    <a:lnTo>
                      <a:pt x="236" y="624"/>
                    </a:lnTo>
                    <a:lnTo>
                      <a:pt x="197" y="615"/>
                    </a:lnTo>
                    <a:lnTo>
                      <a:pt x="160" y="599"/>
                    </a:lnTo>
                    <a:lnTo>
                      <a:pt x="126" y="577"/>
                    </a:lnTo>
                    <a:lnTo>
                      <a:pt x="95" y="551"/>
                    </a:lnTo>
                    <a:lnTo>
                      <a:pt x="69" y="520"/>
                    </a:lnTo>
                    <a:lnTo>
                      <a:pt x="45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4" y="361"/>
                    </a:lnTo>
                    <a:lnTo>
                      <a:pt x="0" y="314"/>
                    </a:lnTo>
                    <a:lnTo>
                      <a:pt x="4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5" y="143"/>
                    </a:lnTo>
                    <a:lnTo>
                      <a:pt x="69" y="108"/>
                    </a:lnTo>
                    <a:lnTo>
                      <a:pt x="95" y="76"/>
                    </a:lnTo>
                    <a:lnTo>
                      <a:pt x="126" y="51"/>
                    </a:lnTo>
                    <a:lnTo>
                      <a:pt x="160" y="29"/>
                    </a:lnTo>
                    <a:lnTo>
                      <a:pt x="197" y="13"/>
                    </a:lnTo>
                    <a:lnTo>
                      <a:pt x="236" y="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65">
                <a:extLst>
                  <a:ext uri="{FF2B5EF4-FFF2-40B4-BE49-F238E27FC236}">
                    <a16:creationId xmlns="" xmlns:a16="http://schemas.microsoft.com/office/drawing/2014/main" id="{B99115DD-0573-4FFA-B589-876F1547E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" y="1589"/>
                <a:ext cx="184" cy="209"/>
              </a:xfrm>
              <a:custGeom>
                <a:avLst/>
                <a:gdLst>
                  <a:gd name="T0" fmla="*/ 275 w 551"/>
                  <a:gd name="T1" fmla="*/ 0 h 628"/>
                  <a:gd name="T2" fmla="*/ 316 w 551"/>
                  <a:gd name="T3" fmla="*/ 3 h 628"/>
                  <a:gd name="T4" fmla="*/ 355 w 551"/>
                  <a:gd name="T5" fmla="*/ 13 h 628"/>
                  <a:gd name="T6" fmla="*/ 392 w 551"/>
                  <a:gd name="T7" fmla="*/ 29 h 628"/>
                  <a:gd name="T8" fmla="*/ 426 w 551"/>
                  <a:gd name="T9" fmla="*/ 51 h 628"/>
                  <a:gd name="T10" fmla="*/ 456 w 551"/>
                  <a:gd name="T11" fmla="*/ 76 h 628"/>
                  <a:gd name="T12" fmla="*/ 483 w 551"/>
                  <a:gd name="T13" fmla="*/ 108 h 628"/>
                  <a:gd name="T14" fmla="*/ 507 w 551"/>
                  <a:gd name="T15" fmla="*/ 143 h 628"/>
                  <a:gd name="T16" fmla="*/ 525 w 551"/>
                  <a:gd name="T17" fmla="*/ 181 h 628"/>
                  <a:gd name="T18" fmla="*/ 539 w 551"/>
                  <a:gd name="T19" fmla="*/ 223 h 628"/>
                  <a:gd name="T20" fmla="*/ 548 w 551"/>
                  <a:gd name="T21" fmla="*/ 267 h 628"/>
                  <a:gd name="T22" fmla="*/ 551 w 551"/>
                  <a:gd name="T23" fmla="*/ 314 h 628"/>
                  <a:gd name="T24" fmla="*/ 548 w 551"/>
                  <a:gd name="T25" fmla="*/ 361 h 628"/>
                  <a:gd name="T26" fmla="*/ 539 w 551"/>
                  <a:gd name="T27" fmla="*/ 405 h 628"/>
                  <a:gd name="T28" fmla="*/ 525 w 551"/>
                  <a:gd name="T29" fmla="*/ 447 h 628"/>
                  <a:gd name="T30" fmla="*/ 507 w 551"/>
                  <a:gd name="T31" fmla="*/ 485 h 628"/>
                  <a:gd name="T32" fmla="*/ 483 w 551"/>
                  <a:gd name="T33" fmla="*/ 520 h 628"/>
                  <a:gd name="T34" fmla="*/ 456 w 551"/>
                  <a:gd name="T35" fmla="*/ 551 h 628"/>
                  <a:gd name="T36" fmla="*/ 426 w 551"/>
                  <a:gd name="T37" fmla="*/ 577 h 628"/>
                  <a:gd name="T38" fmla="*/ 392 w 551"/>
                  <a:gd name="T39" fmla="*/ 599 h 628"/>
                  <a:gd name="T40" fmla="*/ 355 w 551"/>
                  <a:gd name="T41" fmla="*/ 615 h 628"/>
                  <a:gd name="T42" fmla="*/ 316 w 551"/>
                  <a:gd name="T43" fmla="*/ 624 h 628"/>
                  <a:gd name="T44" fmla="*/ 275 w 551"/>
                  <a:gd name="T45" fmla="*/ 628 h 628"/>
                  <a:gd name="T46" fmla="*/ 235 w 551"/>
                  <a:gd name="T47" fmla="*/ 624 h 628"/>
                  <a:gd name="T48" fmla="*/ 196 w 551"/>
                  <a:gd name="T49" fmla="*/ 615 h 628"/>
                  <a:gd name="T50" fmla="*/ 159 w 551"/>
                  <a:gd name="T51" fmla="*/ 599 h 628"/>
                  <a:gd name="T52" fmla="*/ 126 w 551"/>
                  <a:gd name="T53" fmla="*/ 577 h 628"/>
                  <a:gd name="T54" fmla="*/ 94 w 551"/>
                  <a:gd name="T55" fmla="*/ 551 h 628"/>
                  <a:gd name="T56" fmla="*/ 68 w 551"/>
                  <a:gd name="T57" fmla="*/ 520 h 628"/>
                  <a:gd name="T58" fmla="*/ 44 w 551"/>
                  <a:gd name="T59" fmla="*/ 485 h 628"/>
                  <a:gd name="T60" fmla="*/ 26 w 551"/>
                  <a:gd name="T61" fmla="*/ 447 h 628"/>
                  <a:gd name="T62" fmla="*/ 12 w 551"/>
                  <a:gd name="T63" fmla="*/ 405 h 628"/>
                  <a:gd name="T64" fmla="*/ 3 w 551"/>
                  <a:gd name="T65" fmla="*/ 361 h 628"/>
                  <a:gd name="T66" fmla="*/ 0 w 551"/>
                  <a:gd name="T67" fmla="*/ 314 h 628"/>
                  <a:gd name="T68" fmla="*/ 3 w 551"/>
                  <a:gd name="T69" fmla="*/ 267 h 628"/>
                  <a:gd name="T70" fmla="*/ 12 w 551"/>
                  <a:gd name="T71" fmla="*/ 223 h 628"/>
                  <a:gd name="T72" fmla="*/ 26 w 551"/>
                  <a:gd name="T73" fmla="*/ 181 h 628"/>
                  <a:gd name="T74" fmla="*/ 44 w 551"/>
                  <a:gd name="T75" fmla="*/ 143 h 628"/>
                  <a:gd name="T76" fmla="*/ 68 w 551"/>
                  <a:gd name="T77" fmla="*/ 108 h 628"/>
                  <a:gd name="T78" fmla="*/ 94 w 551"/>
                  <a:gd name="T79" fmla="*/ 76 h 628"/>
                  <a:gd name="T80" fmla="*/ 126 w 551"/>
                  <a:gd name="T81" fmla="*/ 51 h 628"/>
                  <a:gd name="T82" fmla="*/ 159 w 551"/>
                  <a:gd name="T83" fmla="*/ 29 h 628"/>
                  <a:gd name="T84" fmla="*/ 196 w 551"/>
                  <a:gd name="T85" fmla="*/ 13 h 628"/>
                  <a:gd name="T86" fmla="*/ 235 w 551"/>
                  <a:gd name="T87" fmla="*/ 3 h 628"/>
                  <a:gd name="T88" fmla="*/ 275 w 551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628">
                    <a:moveTo>
                      <a:pt x="275" y="0"/>
                    </a:moveTo>
                    <a:lnTo>
                      <a:pt x="316" y="3"/>
                    </a:lnTo>
                    <a:lnTo>
                      <a:pt x="355" y="13"/>
                    </a:lnTo>
                    <a:lnTo>
                      <a:pt x="392" y="29"/>
                    </a:lnTo>
                    <a:lnTo>
                      <a:pt x="426" y="51"/>
                    </a:lnTo>
                    <a:lnTo>
                      <a:pt x="456" y="76"/>
                    </a:lnTo>
                    <a:lnTo>
                      <a:pt x="483" y="108"/>
                    </a:lnTo>
                    <a:lnTo>
                      <a:pt x="507" y="143"/>
                    </a:lnTo>
                    <a:lnTo>
                      <a:pt x="525" y="181"/>
                    </a:lnTo>
                    <a:lnTo>
                      <a:pt x="539" y="223"/>
                    </a:lnTo>
                    <a:lnTo>
                      <a:pt x="548" y="267"/>
                    </a:lnTo>
                    <a:lnTo>
                      <a:pt x="551" y="314"/>
                    </a:lnTo>
                    <a:lnTo>
                      <a:pt x="548" y="361"/>
                    </a:lnTo>
                    <a:lnTo>
                      <a:pt x="539" y="405"/>
                    </a:lnTo>
                    <a:lnTo>
                      <a:pt x="525" y="447"/>
                    </a:lnTo>
                    <a:lnTo>
                      <a:pt x="507" y="485"/>
                    </a:lnTo>
                    <a:lnTo>
                      <a:pt x="483" y="520"/>
                    </a:lnTo>
                    <a:lnTo>
                      <a:pt x="456" y="551"/>
                    </a:lnTo>
                    <a:lnTo>
                      <a:pt x="426" y="577"/>
                    </a:lnTo>
                    <a:lnTo>
                      <a:pt x="392" y="599"/>
                    </a:lnTo>
                    <a:lnTo>
                      <a:pt x="355" y="615"/>
                    </a:lnTo>
                    <a:lnTo>
                      <a:pt x="316" y="624"/>
                    </a:lnTo>
                    <a:lnTo>
                      <a:pt x="275" y="628"/>
                    </a:lnTo>
                    <a:lnTo>
                      <a:pt x="235" y="624"/>
                    </a:lnTo>
                    <a:lnTo>
                      <a:pt x="196" y="615"/>
                    </a:lnTo>
                    <a:lnTo>
                      <a:pt x="159" y="599"/>
                    </a:lnTo>
                    <a:lnTo>
                      <a:pt x="126" y="577"/>
                    </a:lnTo>
                    <a:lnTo>
                      <a:pt x="94" y="551"/>
                    </a:lnTo>
                    <a:lnTo>
                      <a:pt x="68" y="520"/>
                    </a:lnTo>
                    <a:lnTo>
                      <a:pt x="44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3" y="361"/>
                    </a:lnTo>
                    <a:lnTo>
                      <a:pt x="0" y="314"/>
                    </a:lnTo>
                    <a:lnTo>
                      <a:pt x="3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4" y="143"/>
                    </a:lnTo>
                    <a:lnTo>
                      <a:pt x="68" y="108"/>
                    </a:lnTo>
                    <a:lnTo>
                      <a:pt x="94" y="76"/>
                    </a:lnTo>
                    <a:lnTo>
                      <a:pt x="126" y="51"/>
                    </a:lnTo>
                    <a:lnTo>
                      <a:pt x="159" y="29"/>
                    </a:lnTo>
                    <a:lnTo>
                      <a:pt x="196" y="13"/>
                    </a:lnTo>
                    <a:lnTo>
                      <a:pt x="235" y="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6">
                <a:extLst>
                  <a:ext uri="{FF2B5EF4-FFF2-40B4-BE49-F238E27FC236}">
                    <a16:creationId xmlns="" xmlns:a16="http://schemas.microsoft.com/office/drawing/2014/main" id="{0DEC5025-FF95-4F62-A893-FECAFE7E2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" y="1226"/>
                <a:ext cx="731" cy="828"/>
              </a:xfrm>
              <a:custGeom>
                <a:avLst/>
                <a:gdLst>
                  <a:gd name="T0" fmla="*/ 1196 w 2192"/>
                  <a:gd name="T1" fmla="*/ 2 h 2484"/>
                  <a:gd name="T2" fmla="*/ 1382 w 2192"/>
                  <a:gd name="T3" fmla="*/ 19 h 2484"/>
                  <a:gd name="T4" fmla="*/ 1548 w 2192"/>
                  <a:gd name="T5" fmla="*/ 50 h 2484"/>
                  <a:gd name="T6" fmla="*/ 1694 w 2192"/>
                  <a:gd name="T7" fmla="*/ 96 h 2484"/>
                  <a:gd name="T8" fmla="*/ 1820 w 2192"/>
                  <a:gd name="T9" fmla="*/ 155 h 2484"/>
                  <a:gd name="T10" fmla="*/ 1928 w 2192"/>
                  <a:gd name="T11" fmla="*/ 228 h 2484"/>
                  <a:gd name="T12" fmla="*/ 2017 w 2192"/>
                  <a:gd name="T13" fmla="*/ 311 h 2484"/>
                  <a:gd name="T14" fmla="*/ 2086 w 2192"/>
                  <a:gd name="T15" fmla="*/ 405 h 2484"/>
                  <a:gd name="T16" fmla="*/ 2138 w 2192"/>
                  <a:gd name="T17" fmla="*/ 507 h 2484"/>
                  <a:gd name="T18" fmla="*/ 2172 w 2192"/>
                  <a:gd name="T19" fmla="*/ 620 h 2484"/>
                  <a:gd name="T20" fmla="*/ 2190 w 2192"/>
                  <a:gd name="T21" fmla="*/ 739 h 2484"/>
                  <a:gd name="T22" fmla="*/ 2191 w 2192"/>
                  <a:gd name="T23" fmla="*/ 839 h 2484"/>
                  <a:gd name="T24" fmla="*/ 2192 w 2192"/>
                  <a:gd name="T25" fmla="*/ 921 h 2484"/>
                  <a:gd name="T26" fmla="*/ 2192 w 2192"/>
                  <a:gd name="T27" fmla="*/ 1012 h 2484"/>
                  <a:gd name="T28" fmla="*/ 2191 w 2192"/>
                  <a:gd name="T29" fmla="*/ 1112 h 2484"/>
                  <a:gd name="T30" fmla="*/ 2187 w 2192"/>
                  <a:gd name="T31" fmla="*/ 1218 h 2484"/>
                  <a:gd name="T32" fmla="*/ 2180 w 2192"/>
                  <a:gd name="T33" fmla="*/ 1330 h 2484"/>
                  <a:gd name="T34" fmla="*/ 2168 w 2192"/>
                  <a:gd name="T35" fmla="*/ 1444 h 2484"/>
                  <a:gd name="T36" fmla="*/ 2151 w 2192"/>
                  <a:gd name="T37" fmla="*/ 1559 h 2484"/>
                  <a:gd name="T38" fmla="*/ 2127 w 2192"/>
                  <a:gd name="T39" fmla="*/ 1674 h 2484"/>
                  <a:gd name="T40" fmla="*/ 2094 w 2192"/>
                  <a:gd name="T41" fmla="*/ 1788 h 2484"/>
                  <a:gd name="T42" fmla="*/ 2052 w 2192"/>
                  <a:gd name="T43" fmla="*/ 1899 h 2484"/>
                  <a:gd name="T44" fmla="*/ 2000 w 2192"/>
                  <a:gd name="T45" fmla="*/ 2004 h 2484"/>
                  <a:gd name="T46" fmla="*/ 1938 w 2192"/>
                  <a:gd name="T47" fmla="*/ 2103 h 2484"/>
                  <a:gd name="T48" fmla="*/ 1863 w 2192"/>
                  <a:gd name="T49" fmla="*/ 2195 h 2484"/>
                  <a:gd name="T50" fmla="*/ 1775 w 2192"/>
                  <a:gd name="T51" fmla="*/ 2276 h 2484"/>
                  <a:gd name="T52" fmla="*/ 1672 w 2192"/>
                  <a:gd name="T53" fmla="*/ 2347 h 2484"/>
                  <a:gd name="T54" fmla="*/ 1555 w 2192"/>
                  <a:gd name="T55" fmla="*/ 2404 h 2484"/>
                  <a:gd name="T56" fmla="*/ 1419 w 2192"/>
                  <a:gd name="T57" fmla="*/ 2447 h 2484"/>
                  <a:gd name="T58" fmla="*/ 1267 w 2192"/>
                  <a:gd name="T59" fmla="*/ 2474 h 2484"/>
                  <a:gd name="T60" fmla="*/ 1096 w 2192"/>
                  <a:gd name="T61" fmla="*/ 2484 h 2484"/>
                  <a:gd name="T62" fmla="*/ 926 w 2192"/>
                  <a:gd name="T63" fmla="*/ 2474 h 2484"/>
                  <a:gd name="T64" fmla="*/ 774 w 2192"/>
                  <a:gd name="T65" fmla="*/ 2447 h 2484"/>
                  <a:gd name="T66" fmla="*/ 638 w 2192"/>
                  <a:gd name="T67" fmla="*/ 2404 h 2484"/>
                  <a:gd name="T68" fmla="*/ 521 w 2192"/>
                  <a:gd name="T69" fmla="*/ 2347 h 2484"/>
                  <a:gd name="T70" fmla="*/ 418 w 2192"/>
                  <a:gd name="T71" fmla="*/ 2276 h 2484"/>
                  <a:gd name="T72" fmla="*/ 329 w 2192"/>
                  <a:gd name="T73" fmla="*/ 2195 h 2484"/>
                  <a:gd name="T74" fmla="*/ 255 w 2192"/>
                  <a:gd name="T75" fmla="*/ 2103 h 2484"/>
                  <a:gd name="T76" fmla="*/ 191 w 2192"/>
                  <a:gd name="T77" fmla="*/ 2004 h 2484"/>
                  <a:gd name="T78" fmla="*/ 141 w 2192"/>
                  <a:gd name="T79" fmla="*/ 1899 h 2484"/>
                  <a:gd name="T80" fmla="*/ 99 w 2192"/>
                  <a:gd name="T81" fmla="*/ 1788 h 2484"/>
                  <a:gd name="T82" fmla="*/ 66 w 2192"/>
                  <a:gd name="T83" fmla="*/ 1674 h 2484"/>
                  <a:gd name="T84" fmla="*/ 42 w 2192"/>
                  <a:gd name="T85" fmla="*/ 1559 h 2484"/>
                  <a:gd name="T86" fmla="*/ 24 w 2192"/>
                  <a:gd name="T87" fmla="*/ 1444 h 2484"/>
                  <a:gd name="T88" fmla="*/ 12 w 2192"/>
                  <a:gd name="T89" fmla="*/ 1330 h 2484"/>
                  <a:gd name="T90" fmla="*/ 5 w 2192"/>
                  <a:gd name="T91" fmla="*/ 1218 h 2484"/>
                  <a:gd name="T92" fmla="*/ 2 w 2192"/>
                  <a:gd name="T93" fmla="*/ 1112 h 2484"/>
                  <a:gd name="T94" fmla="*/ 0 w 2192"/>
                  <a:gd name="T95" fmla="*/ 1012 h 2484"/>
                  <a:gd name="T96" fmla="*/ 0 w 2192"/>
                  <a:gd name="T97" fmla="*/ 921 h 2484"/>
                  <a:gd name="T98" fmla="*/ 2 w 2192"/>
                  <a:gd name="T99" fmla="*/ 839 h 2484"/>
                  <a:gd name="T100" fmla="*/ 3 w 2192"/>
                  <a:gd name="T101" fmla="*/ 739 h 2484"/>
                  <a:gd name="T102" fmla="*/ 21 w 2192"/>
                  <a:gd name="T103" fmla="*/ 620 h 2484"/>
                  <a:gd name="T104" fmla="*/ 55 w 2192"/>
                  <a:gd name="T105" fmla="*/ 507 h 2484"/>
                  <a:gd name="T106" fmla="*/ 107 w 2192"/>
                  <a:gd name="T107" fmla="*/ 405 h 2484"/>
                  <a:gd name="T108" fmla="*/ 176 w 2192"/>
                  <a:gd name="T109" fmla="*/ 311 h 2484"/>
                  <a:gd name="T110" fmla="*/ 265 w 2192"/>
                  <a:gd name="T111" fmla="*/ 228 h 2484"/>
                  <a:gd name="T112" fmla="*/ 372 w 2192"/>
                  <a:gd name="T113" fmla="*/ 155 h 2484"/>
                  <a:gd name="T114" fmla="*/ 499 w 2192"/>
                  <a:gd name="T115" fmla="*/ 96 h 2484"/>
                  <a:gd name="T116" fmla="*/ 645 w 2192"/>
                  <a:gd name="T117" fmla="*/ 50 h 2484"/>
                  <a:gd name="T118" fmla="*/ 810 w 2192"/>
                  <a:gd name="T119" fmla="*/ 19 h 2484"/>
                  <a:gd name="T120" fmla="*/ 996 w 2192"/>
                  <a:gd name="T121" fmla="*/ 2 h 2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2" h="2484">
                    <a:moveTo>
                      <a:pt x="1096" y="0"/>
                    </a:moveTo>
                    <a:lnTo>
                      <a:pt x="1196" y="2"/>
                    </a:lnTo>
                    <a:lnTo>
                      <a:pt x="1293" y="9"/>
                    </a:lnTo>
                    <a:lnTo>
                      <a:pt x="1382" y="19"/>
                    </a:lnTo>
                    <a:lnTo>
                      <a:pt x="1468" y="33"/>
                    </a:lnTo>
                    <a:lnTo>
                      <a:pt x="1548" y="50"/>
                    </a:lnTo>
                    <a:lnTo>
                      <a:pt x="1624" y="72"/>
                    </a:lnTo>
                    <a:lnTo>
                      <a:pt x="1694" y="96"/>
                    </a:lnTo>
                    <a:lnTo>
                      <a:pt x="1760" y="124"/>
                    </a:lnTo>
                    <a:lnTo>
                      <a:pt x="1820" y="155"/>
                    </a:lnTo>
                    <a:lnTo>
                      <a:pt x="1876" y="190"/>
                    </a:lnTo>
                    <a:lnTo>
                      <a:pt x="1928" y="228"/>
                    </a:lnTo>
                    <a:lnTo>
                      <a:pt x="1973" y="268"/>
                    </a:lnTo>
                    <a:lnTo>
                      <a:pt x="2017" y="311"/>
                    </a:lnTo>
                    <a:lnTo>
                      <a:pt x="2053" y="357"/>
                    </a:lnTo>
                    <a:lnTo>
                      <a:pt x="2086" y="405"/>
                    </a:lnTo>
                    <a:lnTo>
                      <a:pt x="2114" y="455"/>
                    </a:lnTo>
                    <a:lnTo>
                      <a:pt x="2138" y="507"/>
                    </a:lnTo>
                    <a:lnTo>
                      <a:pt x="2157" y="563"/>
                    </a:lnTo>
                    <a:lnTo>
                      <a:pt x="2172" y="620"/>
                    </a:lnTo>
                    <a:lnTo>
                      <a:pt x="2184" y="678"/>
                    </a:lnTo>
                    <a:lnTo>
                      <a:pt x="2190" y="739"/>
                    </a:lnTo>
                    <a:lnTo>
                      <a:pt x="2191" y="802"/>
                    </a:lnTo>
                    <a:lnTo>
                      <a:pt x="2191" y="839"/>
                    </a:lnTo>
                    <a:lnTo>
                      <a:pt x="2192" y="878"/>
                    </a:lnTo>
                    <a:lnTo>
                      <a:pt x="2192" y="921"/>
                    </a:lnTo>
                    <a:lnTo>
                      <a:pt x="2192" y="965"/>
                    </a:lnTo>
                    <a:lnTo>
                      <a:pt x="2192" y="1012"/>
                    </a:lnTo>
                    <a:lnTo>
                      <a:pt x="2192" y="1062"/>
                    </a:lnTo>
                    <a:lnTo>
                      <a:pt x="2191" y="1112"/>
                    </a:lnTo>
                    <a:lnTo>
                      <a:pt x="2190" y="1165"/>
                    </a:lnTo>
                    <a:lnTo>
                      <a:pt x="2187" y="1218"/>
                    </a:lnTo>
                    <a:lnTo>
                      <a:pt x="2185" y="1273"/>
                    </a:lnTo>
                    <a:lnTo>
                      <a:pt x="2180" y="1330"/>
                    </a:lnTo>
                    <a:lnTo>
                      <a:pt x="2175" y="1386"/>
                    </a:lnTo>
                    <a:lnTo>
                      <a:pt x="2168" y="1444"/>
                    </a:lnTo>
                    <a:lnTo>
                      <a:pt x="2161" y="1501"/>
                    </a:lnTo>
                    <a:lnTo>
                      <a:pt x="2151" y="1559"/>
                    </a:lnTo>
                    <a:lnTo>
                      <a:pt x="2139" y="1617"/>
                    </a:lnTo>
                    <a:lnTo>
                      <a:pt x="2127" y="1674"/>
                    </a:lnTo>
                    <a:lnTo>
                      <a:pt x="2111" y="1731"/>
                    </a:lnTo>
                    <a:lnTo>
                      <a:pt x="2094" y="1788"/>
                    </a:lnTo>
                    <a:lnTo>
                      <a:pt x="2075" y="1844"/>
                    </a:lnTo>
                    <a:lnTo>
                      <a:pt x="2052" y="1899"/>
                    </a:lnTo>
                    <a:lnTo>
                      <a:pt x="2028" y="1952"/>
                    </a:lnTo>
                    <a:lnTo>
                      <a:pt x="2000" y="2004"/>
                    </a:lnTo>
                    <a:lnTo>
                      <a:pt x="1971" y="2055"/>
                    </a:lnTo>
                    <a:lnTo>
                      <a:pt x="1938" y="2103"/>
                    </a:lnTo>
                    <a:lnTo>
                      <a:pt x="1903" y="2150"/>
                    </a:lnTo>
                    <a:lnTo>
                      <a:pt x="1863" y="2195"/>
                    </a:lnTo>
                    <a:lnTo>
                      <a:pt x="1820" y="2237"/>
                    </a:lnTo>
                    <a:lnTo>
                      <a:pt x="1775" y="2276"/>
                    </a:lnTo>
                    <a:lnTo>
                      <a:pt x="1725" y="2313"/>
                    </a:lnTo>
                    <a:lnTo>
                      <a:pt x="1672" y="2347"/>
                    </a:lnTo>
                    <a:lnTo>
                      <a:pt x="1615" y="2378"/>
                    </a:lnTo>
                    <a:lnTo>
                      <a:pt x="1555" y="2404"/>
                    </a:lnTo>
                    <a:lnTo>
                      <a:pt x="1489" y="2427"/>
                    </a:lnTo>
                    <a:lnTo>
                      <a:pt x="1419" y="2447"/>
                    </a:lnTo>
                    <a:lnTo>
                      <a:pt x="1346" y="2462"/>
                    </a:lnTo>
                    <a:lnTo>
                      <a:pt x="1267" y="2474"/>
                    </a:lnTo>
                    <a:lnTo>
                      <a:pt x="1184" y="2481"/>
                    </a:lnTo>
                    <a:lnTo>
                      <a:pt x="1096" y="2484"/>
                    </a:lnTo>
                    <a:lnTo>
                      <a:pt x="1009" y="2481"/>
                    </a:lnTo>
                    <a:lnTo>
                      <a:pt x="926" y="2474"/>
                    </a:lnTo>
                    <a:lnTo>
                      <a:pt x="847" y="2462"/>
                    </a:lnTo>
                    <a:lnTo>
                      <a:pt x="774" y="2447"/>
                    </a:lnTo>
                    <a:lnTo>
                      <a:pt x="704" y="2427"/>
                    </a:lnTo>
                    <a:lnTo>
                      <a:pt x="638" y="2404"/>
                    </a:lnTo>
                    <a:lnTo>
                      <a:pt x="577" y="2378"/>
                    </a:lnTo>
                    <a:lnTo>
                      <a:pt x="521" y="2347"/>
                    </a:lnTo>
                    <a:lnTo>
                      <a:pt x="467" y="2313"/>
                    </a:lnTo>
                    <a:lnTo>
                      <a:pt x="418" y="2276"/>
                    </a:lnTo>
                    <a:lnTo>
                      <a:pt x="372" y="2237"/>
                    </a:lnTo>
                    <a:lnTo>
                      <a:pt x="329" y="2195"/>
                    </a:lnTo>
                    <a:lnTo>
                      <a:pt x="290" y="2150"/>
                    </a:lnTo>
                    <a:lnTo>
                      <a:pt x="255" y="2103"/>
                    </a:lnTo>
                    <a:lnTo>
                      <a:pt x="222" y="2055"/>
                    </a:lnTo>
                    <a:lnTo>
                      <a:pt x="191" y="2004"/>
                    </a:lnTo>
                    <a:lnTo>
                      <a:pt x="165" y="1952"/>
                    </a:lnTo>
                    <a:lnTo>
                      <a:pt x="141" y="1899"/>
                    </a:lnTo>
                    <a:lnTo>
                      <a:pt x="118" y="1844"/>
                    </a:lnTo>
                    <a:lnTo>
                      <a:pt x="99" y="1788"/>
                    </a:lnTo>
                    <a:lnTo>
                      <a:pt x="81" y="1731"/>
                    </a:lnTo>
                    <a:lnTo>
                      <a:pt x="66" y="1674"/>
                    </a:lnTo>
                    <a:lnTo>
                      <a:pt x="54" y="1617"/>
                    </a:lnTo>
                    <a:lnTo>
                      <a:pt x="42" y="1559"/>
                    </a:lnTo>
                    <a:lnTo>
                      <a:pt x="32" y="1501"/>
                    </a:lnTo>
                    <a:lnTo>
                      <a:pt x="24" y="1444"/>
                    </a:lnTo>
                    <a:lnTo>
                      <a:pt x="18" y="1386"/>
                    </a:lnTo>
                    <a:lnTo>
                      <a:pt x="12" y="1330"/>
                    </a:lnTo>
                    <a:lnTo>
                      <a:pt x="8" y="1273"/>
                    </a:lnTo>
                    <a:lnTo>
                      <a:pt x="5" y="1218"/>
                    </a:lnTo>
                    <a:lnTo>
                      <a:pt x="3" y="1165"/>
                    </a:lnTo>
                    <a:lnTo>
                      <a:pt x="2" y="1112"/>
                    </a:lnTo>
                    <a:lnTo>
                      <a:pt x="0" y="1062"/>
                    </a:lnTo>
                    <a:lnTo>
                      <a:pt x="0" y="1012"/>
                    </a:lnTo>
                    <a:lnTo>
                      <a:pt x="0" y="965"/>
                    </a:lnTo>
                    <a:lnTo>
                      <a:pt x="0" y="921"/>
                    </a:lnTo>
                    <a:lnTo>
                      <a:pt x="0" y="878"/>
                    </a:lnTo>
                    <a:lnTo>
                      <a:pt x="2" y="839"/>
                    </a:lnTo>
                    <a:lnTo>
                      <a:pt x="2" y="802"/>
                    </a:lnTo>
                    <a:lnTo>
                      <a:pt x="3" y="739"/>
                    </a:lnTo>
                    <a:lnTo>
                      <a:pt x="9" y="678"/>
                    </a:lnTo>
                    <a:lnTo>
                      <a:pt x="21" y="620"/>
                    </a:lnTo>
                    <a:lnTo>
                      <a:pt x="36" y="563"/>
                    </a:lnTo>
                    <a:lnTo>
                      <a:pt x="55" y="507"/>
                    </a:lnTo>
                    <a:lnTo>
                      <a:pt x="79" y="455"/>
                    </a:lnTo>
                    <a:lnTo>
                      <a:pt x="107" y="405"/>
                    </a:lnTo>
                    <a:lnTo>
                      <a:pt x="140" y="357"/>
                    </a:lnTo>
                    <a:lnTo>
                      <a:pt x="176" y="311"/>
                    </a:lnTo>
                    <a:lnTo>
                      <a:pt x="218" y="268"/>
                    </a:lnTo>
                    <a:lnTo>
                      <a:pt x="265" y="228"/>
                    </a:lnTo>
                    <a:lnTo>
                      <a:pt x="317" y="190"/>
                    </a:lnTo>
                    <a:lnTo>
                      <a:pt x="372" y="155"/>
                    </a:lnTo>
                    <a:lnTo>
                      <a:pt x="433" y="124"/>
                    </a:lnTo>
                    <a:lnTo>
                      <a:pt x="499" y="96"/>
                    </a:lnTo>
                    <a:lnTo>
                      <a:pt x="569" y="72"/>
                    </a:lnTo>
                    <a:lnTo>
                      <a:pt x="645" y="50"/>
                    </a:lnTo>
                    <a:lnTo>
                      <a:pt x="724" y="33"/>
                    </a:lnTo>
                    <a:lnTo>
                      <a:pt x="810" y="19"/>
                    </a:lnTo>
                    <a:lnTo>
                      <a:pt x="900" y="9"/>
                    </a:lnTo>
                    <a:lnTo>
                      <a:pt x="996" y="2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7">
                <a:extLst>
                  <a:ext uri="{FF2B5EF4-FFF2-40B4-BE49-F238E27FC236}">
                    <a16:creationId xmlns="" xmlns:a16="http://schemas.microsoft.com/office/drawing/2014/main" id="{72E9A214-DDBC-4462-B3F3-DD4DD0F6C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625"/>
                <a:ext cx="78" cy="87"/>
              </a:xfrm>
              <a:custGeom>
                <a:avLst/>
                <a:gdLst>
                  <a:gd name="T0" fmla="*/ 119 w 236"/>
                  <a:gd name="T1" fmla="*/ 0 h 259"/>
                  <a:gd name="T2" fmla="*/ 145 w 236"/>
                  <a:gd name="T3" fmla="*/ 4 h 259"/>
                  <a:gd name="T4" fmla="*/ 170 w 236"/>
                  <a:gd name="T5" fmla="*/ 13 h 259"/>
                  <a:gd name="T6" fmla="*/ 192 w 236"/>
                  <a:gd name="T7" fmla="*/ 28 h 259"/>
                  <a:gd name="T8" fmla="*/ 211 w 236"/>
                  <a:gd name="T9" fmla="*/ 48 h 259"/>
                  <a:gd name="T10" fmla="*/ 225 w 236"/>
                  <a:gd name="T11" fmla="*/ 72 h 259"/>
                  <a:gd name="T12" fmla="*/ 234 w 236"/>
                  <a:gd name="T13" fmla="*/ 100 h 259"/>
                  <a:gd name="T14" fmla="*/ 236 w 236"/>
                  <a:gd name="T15" fmla="*/ 129 h 259"/>
                  <a:gd name="T16" fmla="*/ 234 w 236"/>
                  <a:gd name="T17" fmla="*/ 159 h 259"/>
                  <a:gd name="T18" fmla="*/ 225 w 236"/>
                  <a:gd name="T19" fmla="*/ 187 h 259"/>
                  <a:gd name="T20" fmla="*/ 211 w 236"/>
                  <a:gd name="T21" fmla="*/ 211 h 259"/>
                  <a:gd name="T22" fmla="*/ 192 w 236"/>
                  <a:gd name="T23" fmla="*/ 230 h 259"/>
                  <a:gd name="T24" fmla="*/ 170 w 236"/>
                  <a:gd name="T25" fmla="*/ 247 h 259"/>
                  <a:gd name="T26" fmla="*/ 145 w 236"/>
                  <a:gd name="T27" fmla="*/ 256 h 259"/>
                  <a:gd name="T28" fmla="*/ 119 w 236"/>
                  <a:gd name="T29" fmla="*/ 259 h 259"/>
                  <a:gd name="T30" fmla="*/ 91 w 236"/>
                  <a:gd name="T31" fmla="*/ 256 h 259"/>
                  <a:gd name="T32" fmla="*/ 65 w 236"/>
                  <a:gd name="T33" fmla="*/ 247 h 259"/>
                  <a:gd name="T34" fmla="*/ 44 w 236"/>
                  <a:gd name="T35" fmla="*/ 230 h 259"/>
                  <a:gd name="T36" fmla="*/ 25 w 236"/>
                  <a:gd name="T37" fmla="*/ 211 h 259"/>
                  <a:gd name="T38" fmla="*/ 11 w 236"/>
                  <a:gd name="T39" fmla="*/ 187 h 259"/>
                  <a:gd name="T40" fmla="*/ 2 w 236"/>
                  <a:gd name="T41" fmla="*/ 159 h 259"/>
                  <a:gd name="T42" fmla="*/ 0 w 236"/>
                  <a:gd name="T43" fmla="*/ 129 h 259"/>
                  <a:gd name="T44" fmla="*/ 2 w 236"/>
                  <a:gd name="T45" fmla="*/ 100 h 259"/>
                  <a:gd name="T46" fmla="*/ 11 w 236"/>
                  <a:gd name="T47" fmla="*/ 72 h 259"/>
                  <a:gd name="T48" fmla="*/ 25 w 236"/>
                  <a:gd name="T49" fmla="*/ 48 h 259"/>
                  <a:gd name="T50" fmla="*/ 44 w 236"/>
                  <a:gd name="T51" fmla="*/ 28 h 259"/>
                  <a:gd name="T52" fmla="*/ 65 w 236"/>
                  <a:gd name="T53" fmla="*/ 13 h 259"/>
                  <a:gd name="T54" fmla="*/ 91 w 236"/>
                  <a:gd name="T55" fmla="*/ 4 h 259"/>
                  <a:gd name="T56" fmla="*/ 119 w 236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59">
                    <a:moveTo>
                      <a:pt x="119" y="0"/>
                    </a:moveTo>
                    <a:lnTo>
                      <a:pt x="145" y="4"/>
                    </a:lnTo>
                    <a:lnTo>
                      <a:pt x="170" y="13"/>
                    </a:lnTo>
                    <a:lnTo>
                      <a:pt x="192" y="28"/>
                    </a:lnTo>
                    <a:lnTo>
                      <a:pt x="211" y="48"/>
                    </a:lnTo>
                    <a:lnTo>
                      <a:pt x="225" y="72"/>
                    </a:lnTo>
                    <a:lnTo>
                      <a:pt x="234" y="100"/>
                    </a:lnTo>
                    <a:lnTo>
                      <a:pt x="236" y="129"/>
                    </a:lnTo>
                    <a:lnTo>
                      <a:pt x="234" y="159"/>
                    </a:lnTo>
                    <a:lnTo>
                      <a:pt x="225" y="187"/>
                    </a:lnTo>
                    <a:lnTo>
                      <a:pt x="211" y="211"/>
                    </a:lnTo>
                    <a:lnTo>
                      <a:pt x="192" y="230"/>
                    </a:lnTo>
                    <a:lnTo>
                      <a:pt x="170" y="247"/>
                    </a:lnTo>
                    <a:lnTo>
                      <a:pt x="145" y="256"/>
                    </a:lnTo>
                    <a:lnTo>
                      <a:pt x="119" y="259"/>
                    </a:lnTo>
                    <a:lnTo>
                      <a:pt x="91" y="256"/>
                    </a:lnTo>
                    <a:lnTo>
                      <a:pt x="65" y="247"/>
                    </a:lnTo>
                    <a:lnTo>
                      <a:pt x="44" y="230"/>
                    </a:lnTo>
                    <a:lnTo>
                      <a:pt x="25" y="211"/>
                    </a:lnTo>
                    <a:lnTo>
                      <a:pt x="11" y="187"/>
                    </a:lnTo>
                    <a:lnTo>
                      <a:pt x="2" y="159"/>
                    </a:lnTo>
                    <a:lnTo>
                      <a:pt x="0" y="129"/>
                    </a:lnTo>
                    <a:lnTo>
                      <a:pt x="2" y="100"/>
                    </a:lnTo>
                    <a:lnTo>
                      <a:pt x="11" y="72"/>
                    </a:lnTo>
                    <a:lnTo>
                      <a:pt x="25" y="48"/>
                    </a:lnTo>
                    <a:lnTo>
                      <a:pt x="44" y="28"/>
                    </a:lnTo>
                    <a:lnTo>
                      <a:pt x="65" y="13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68">
                <a:extLst>
                  <a:ext uri="{FF2B5EF4-FFF2-40B4-BE49-F238E27FC236}">
                    <a16:creationId xmlns="" xmlns:a16="http://schemas.microsoft.com/office/drawing/2014/main" id="{AE4888D7-2855-495D-9C2C-A84AAD596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50 w 71"/>
                  <a:gd name="T3" fmla="*/ 2 h 71"/>
                  <a:gd name="T4" fmla="*/ 60 w 71"/>
                  <a:gd name="T5" fmla="*/ 10 h 71"/>
                  <a:gd name="T6" fmla="*/ 67 w 71"/>
                  <a:gd name="T7" fmla="*/ 21 h 71"/>
                  <a:gd name="T8" fmla="*/ 71 w 71"/>
                  <a:gd name="T9" fmla="*/ 35 h 71"/>
                  <a:gd name="T10" fmla="*/ 67 w 71"/>
                  <a:gd name="T11" fmla="*/ 48 h 71"/>
                  <a:gd name="T12" fmla="*/ 60 w 71"/>
                  <a:gd name="T13" fmla="*/ 60 h 71"/>
                  <a:gd name="T14" fmla="*/ 50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50" y="2"/>
                    </a:lnTo>
                    <a:lnTo>
                      <a:pt x="60" y="10"/>
                    </a:lnTo>
                    <a:lnTo>
                      <a:pt x="67" y="21"/>
                    </a:lnTo>
                    <a:lnTo>
                      <a:pt x="71" y="35"/>
                    </a:lnTo>
                    <a:lnTo>
                      <a:pt x="67" y="48"/>
                    </a:lnTo>
                    <a:lnTo>
                      <a:pt x="60" y="60"/>
                    </a:lnTo>
                    <a:lnTo>
                      <a:pt x="50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69">
                <a:extLst>
                  <a:ext uri="{FF2B5EF4-FFF2-40B4-BE49-F238E27FC236}">
                    <a16:creationId xmlns="" xmlns:a16="http://schemas.microsoft.com/office/drawing/2014/main" id="{B97E2639-A84D-4164-B535-028578243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" y="1510"/>
                <a:ext cx="129" cy="56"/>
              </a:xfrm>
              <a:custGeom>
                <a:avLst/>
                <a:gdLst>
                  <a:gd name="T0" fmla="*/ 203 w 388"/>
                  <a:gd name="T1" fmla="*/ 0 h 169"/>
                  <a:gd name="T2" fmla="*/ 241 w 388"/>
                  <a:gd name="T3" fmla="*/ 1 h 169"/>
                  <a:gd name="T4" fmla="*/ 275 w 388"/>
                  <a:gd name="T5" fmla="*/ 8 h 169"/>
                  <a:gd name="T6" fmla="*/ 303 w 388"/>
                  <a:gd name="T7" fmla="*/ 17 h 169"/>
                  <a:gd name="T8" fmla="*/ 326 w 388"/>
                  <a:gd name="T9" fmla="*/ 28 h 169"/>
                  <a:gd name="T10" fmla="*/ 346 w 388"/>
                  <a:gd name="T11" fmla="*/ 42 h 169"/>
                  <a:gd name="T12" fmla="*/ 361 w 388"/>
                  <a:gd name="T13" fmla="*/ 57 h 169"/>
                  <a:gd name="T14" fmla="*/ 372 w 388"/>
                  <a:gd name="T15" fmla="*/ 74 h 169"/>
                  <a:gd name="T16" fmla="*/ 380 w 388"/>
                  <a:gd name="T17" fmla="*/ 90 h 169"/>
                  <a:gd name="T18" fmla="*/ 385 w 388"/>
                  <a:gd name="T19" fmla="*/ 107 h 169"/>
                  <a:gd name="T20" fmla="*/ 388 w 388"/>
                  <a:gd name="T21" fmla="*/ 123 h 169"/>
                  <a:gd name="T22" fmla="*/ 388 w 388"/>
                  <a:gd name="T23" fmla="*/ 137 h 169"/>
                  <a:gd name="T24" fmla="*/ 385 w 388"/>
                  <a:gd name="T25" fmla="*/ 150 h 169"/>
                  <a:gd name="T26" fmla="*/ 381 w 388"/>
                  <a:gd name="T27" fmla="*/ 158 h 169"/>
                  <a:gd name="T28" fmla="*/ 376 w 388"/>
                  <a:gd name="T29" fmla="*/ 165 h 169"/>
                  <a:gd name="T30" fmla="*/ 370 w 388"/>
                  <a:gd name="T31" fmla="*/ 169 h 169"/>
                  <a:gd name="T32" fmla="*/ 364 w 388"/>
                  <a:gd name="T33" fmla="*/ 167 h 169"/>
                  <a:gd name="T34" fmla="*/ 324 w 388"/>
                  <a:gd name="T35" fmla="*/ 148 h 169"/>
                  <a:gd name="T36" fmla="*/ 288 w 388"/>
                  <a:gd name="T37" fmla="*/ 136 h 169"/>
                  <a:gd name="T38" fmla="*/ 253 w 388"/>
                  <a:gd name="T39" fmla="*/ 127 h 169"/>
                  <a:gd name="T40" fmla="*/ 222 w 388"/>
                  <a:gd name="T41" fmla="*/ 123 h 169"/>
                  <a:gd name="T42" fmla="*/ 193 w 388"/>
                  <a:gd name="T43" fmla="*/ 122 h 169"/>
                  <a:gd name="T44" fmla="*/ 166 w 388"/>
                  <a:gd name="T45" fmla="*/ 124 h 169"/>
                  <a:gd name="T46" fmla="*/ 142 w 388"/>
                  <a:gd name="T47" fmla="*/ 128 h 169"/>
                  <a:gd name="T48" fmla="*/ 121 w 388"/>
                  <a:gd name="T49" fmla="*/ 134 h 169"/>
                  <a:gd name="T50" fmla="*/ 100 w 388"/>
                  <a:gd name="T51" fmla="*/ 141 h 169"/>
                  <a:gd name="T52" fmla="*/ 81 w 388"/>
                  <a:gd name="T53" fmla="*/ 147 h 169"/>
                  <a:gd name="T54" fmla="*/ 65 w 388"/>
                  <a:gd name="T55" fmla="*/ 152 h 169"/>
                  <a:gd name="T56" fmla="*/ 50 w 388"/>
                  <a:gd name="T57" fmla="*/ 157 h 169"/>
                  <a:gd name="T58" fmla="*/ 36 w 388"/>
                  <a:gd name="T59" fmla="*/ 158 h 169"/>
                  <a:gd name="T60" fmla="*/ 23 w 388"/>
                  <a:gd name="T61" fmla="*/ 158 h 169"/>
                  <a:gd name="T62" fmla="*/ 12 w 388"/>
                  <a:gd name="T63" fmla="*/ 155 h 169"/>
                  <a:gd name="T64" fmla="*/ 5 w 388"/>
                  <a:gd name="T65" fmla="*/ 150 h 169"/>
                  <a:gd name="T66" fmla="*/ 2 w 388"/>
                  <a:gd name="T67" fmla="*/ 141 h 169"/>
                  <a:gd name="T68" fmla="*/ 0 w 388"/>
                  <a:gd name="T69" fmla="*/ 129 h 169"/>
                  <a:gd name="T70" fmla="*/ 2 w 388"/>
                  <a:gd name="T71" fmla="*/ 117 h 169"/>
                  <a:gd name="T72" fmla="*/ 5 w 388"/>
                  <a:gd name="T73" fmla="*/ 103 h 169"/>
                  <a:gd name="T74" fmla="*/ 12 w 388"/>
                  <a:gd name="T75" fmla="*/ 86 h 169"/>
                  <a:gd name="T76" fmla="*/ 23 w 388"/>
                  <a:gd name="T77" fmla="*/ 71 h 169"/>
                  <a:gd name="T78" fmla="*/ 36 w 388"/>
                  <a:gd name="T79" fmla="*/ 56 h 169"/>
                  <a:gd name="T80" fmla="*/ 53 w 388"/>
                  <a:gd name="T81" fmla="*/ 41 h 169"/>
                  <a:gd name="T82" fmla="*/ 75 w 388"/>
                  <a:gd name="T83" fmla="*/ 28 h 169"/>
                  <a:gd name="T84" fmla="*/ 100 w 388"/>
                  <a:gd name="T85" fmla="*/ 17 h 169"/>
                  <a:gd name="T86" fmla="*/ 129 w 388"/>
                  <a:gd name="T87" fmla="*/ 8 h 169"/>
                  <a:gd name="T88" fmla="*/ 164 w 388"/>
                  <a:gd name="T89" fmla="*/ 1 h 169"/>
                  <a:gd name="T90" fmla="*/ 203 w 388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8" h="169">
                    <a:moveTo>
                      <a:pt x="203" y="0"/>
                    </a:moveTo>
                    <a:lnTo>
                      <a:pt x="241" y="1"/>
                    </a:lnTo>
                    <a:lnTo>
                      <a:pt x="275" y="8"/>
                    </a:lnTo>
                    <a:lnTo>
                      <a:pt x="303" y="17"/>
                    </a:lnTo>
                    <a:lnTo>
                      <a:pt x="326" y="28"/>
                    </a:lnTo>
                    <a:lnTo>
                      <a:pt x="346" y="42"/>
                    </a:lnTo>
                    <a:lnTo>
                      <a:pt x="361" y="57"/>
                    </a:lnTo>
                    <a:lnTo>
                      <a:pt x="372" y="74"/>
                    </a:lnTo>
                    <a:lnTo>
                      <a:pt x="380" y="90"/>
                    </a:lnTo>
                    <a:lnTo>
                      <a:pt x="385" y="107"/>
                    </a:lnTo>
                    <a:lnTo>
                      <a:pt x="388" y="123"/>
                    </a:lnTo>
                    <a:lnTo>
                      <a:pt x="388" y="137"/>
                    </a:lnTo>
                    <a:lnTo>
                      <a:pt x="385" y="150"/>
                    </a:lnTo>
                    <a:lnTo>
                      <a:pt x="381" y="158"/>
                    </a:lnTo>
                    <a:lnTo>
                      <a:pt x="376" y="165"/>
                    </a:lnTo>
                    <a:lnTo>
                      <a:pt x="370" y="169"/>
                    </a:lnTo>
                    <a:lnTo>
                      <a:pt x="364" y="167"/>
                    </a:lnTo>
                    <a:lnTo>
                      <a:pt x="324" y="148"/>
                    </a:lnTo>
                    <a:lnTo>
                      <a:pt x="288" y="136"/>
                    </a:lnTo>
                    <a:lnTo>
                      <a:pt x="253" y="127"/>
                    </a:lnTo>
                    <a:lnTo>
                      <a:pt x="222" y="123"/>
                    </a:lnTo>
                    <a:lnTo>
                      <a:pt x="193" y="122"/>
                    </a:lnTo>
                    <a:lnTo>
                      <a:pt x="166" y="124"/>
                    </a:lnTo>
                    <a:lnTo>
                      <a:pt x="142" y="128"/>
                    </a:lnTo>
                    <a:lnTo>
                      <a:pt x="121" y="134"/>
                    </a:lnTo>
                    <a:lnTo>
                      <a:pt x="100" y="141"/>
                    </a:lnTo>
                    <a:lnTo>
                      <a:pt x="81" y="147"/>
                    </a:lnTo>
                    <a:lnTo>
                      <a:pt x="65" y="152"/>
                    </a:lnTo>
                    <a:lnTo>
                      <a:pt x="50" y="157"/>
                    </a:lnTo>
                    <a:lnTo>
                      <a:pt x="36" y="158"/>
                    </a:lnTo>
                    <a:lnTo>
                      <a:pt x="23" y="158"/>
                    </a:lnTo>
                    <a:lnTo>
                      <a:pt x="12" y="155"/>
                    </a:lnTo>
                    <a:lnTo>
                      <a:pt x="5" y="150"/>
                    </a:lnTo>
                    <a:lnTo>
                      <a:pt x="2" y="141"/>
                    </a:lnTo>
                    <a:lnTo>
                      <a:pt x="0" y="129"/>
                    </a:lnTo>
                    <a:lnTo>
                      <a:pt x="2" y="117"/>
                    </a:lnTo>
                    <a:lnTo>
                      <a:pt x="5" y="103"/>
                    </a:lnTo>
                    <a:lnTo>
                      <a:pt x="12" y="86"/>
                    </a:lnTo>
                    <a:lnTo>
                      <a:pt x="23" y="71"/>
                    </a:lnTo>
                    <a:lnTo>
                      <a:pt x="36" y="56"/>
                    </a:lnTo>
                    <a:lnTo>
                      <a:pt x="53" y="41"/>
                    </a:lnTo>
                    <a:lnTo>
                      <a:pt x="75" y="28"/>
                    </a:lnTo>
                    <a:lnTo>
                      <a:pt x="100" y="17"/>
                    </a:lnTo>
                    <a:lnTo>
                      <a:pt x="129" y="8"/>
                    </a:lnTo>
                    <a:lnTo>
                      <a:pt x="164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70">
                <a:extLst>
                  <a:ext uri="{FF2B5EF4-FFF2-40B4-BE49-F238E27FC236}">
                    <a16:creationId xmlns="" xmlns:a16="http://schemas.microsoft.com/office/drawing/2014/main" id="{8B79805A-A57D-49B9-B41A-D30C26523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" y="1625"/>
                <a:ext cx="79" cy="87"/>
              </a:xfrm>
              <a:custGeom>
                <a:avLst/>
                <a:gdLst>
                  <a:gd name="T0" fmla="*/ 119 w 238"/>
                  <a:gd name="T1" fmla="*/ 0 h 259"/>
                  <a:gd name="T2" fmla="*/ 146 w 238"/>
                  <a:gd name="T3" fmla="*/ 4 h 259"/>
                  <a:gd name="T4" fmla="*/ 171 w 238"/>
                  <a:gd name="T5" fmla="*/ 13 h 259"/>
                  <a:gd name="T6" fmla="*/ 194 w 238"/>
                  <a:gd name="T7" fmla="*/ 28 h 259"/>
                  <a:gd name="T8" fmla="*/ 212 w 238"/>
                  <a:gd name="T9" fmla="*/ 48 h 259"/>
                  <a:gd name="T10" fmla="*/ 226 w 238"/>
                  <a:gd name="T11" fmla="*/ 72 h 259"/>
                  <a:gd name="T12" fmla="*/ 235 w 238"/>
                  <a:gd name="T13" fmla="*/ 100 h 259"/>
                  <a:gd name="T14" fmla="*/ 238 w 238"/>
                  <a:gd name="T15" fmla="*/ 129 h 259"/>
                  <a:gd name="T16" fmla="*/ 235 w 238"/>
                  <a:gd name="T17" fmla="*/ 159 h 259"/>
                  <a:gd name="T18" fmla="*/ 226 w 238"/>
                  <a:gd name="T19" fmla="*/ 187 h 259"/>
                  <a:gd name="T20" fmla="*/ 212 w 238"/>
                  <a:gd name="T21" fmla="*/ 211 h 259"/>
                  <a:gd name="T22" fmla="*/ 194 w 238"/>
                  <a:gd name="T23" fmla="*/ 230 h 259"/>
                  <a:gd name="T24" fmla="*/ 171 w 238"/>
                  <a:gd name="T25" fmla="*/ 247 h 259"/>
                  <a:gd name="T26" fmla="*/ 146 w 238"/>
                  <a:gd name="T27" fmla="*/ 256 h 259"/>
                  <a:gd name="T28" fmla="*/ 119 w 238"/>
                  <a:gd name="T29" fmla="*/ 259 h 259"/>
                  <a:gd name="T30" fmla="*/ 92 w 238"/>
                  <a:gd name="T31" fmla="*/ 256 h 259"/>
                  <a:gd name="T32" fmla="*/ 68 w 238"/>
                  <a:gd name="T33" fmla="*/ 247 h 259"/>
                  <a:gd name="T34" fmla="*/ 45 w 238"/>
                  <a:gd name="T35" fmla="*/ 230 h 259"/>
                  <a:gd name="T36" fmla="*/ 27 w 238"/>
                  <a:gd name="T37" fmla="*/ 211 h 259"/>
                  <a:gd name="T38" fmla="*/ 13 w 238"/>
                  <a:gd name="T39" fmla="*/ 187 h 259"/>
                  <a:gd name="T40" fmla="*/ 4 w 238"/>
                  <a:gd name="T41" fmla="*/ 159 h 259"/>
                  <a:gd name="T42" fmla="*/ 0 w 238"/>
                  <a:gd name="T43" fmla="*/ 129 h 259"/>
                  <a:gd name="T44" fmla="*/ 4 w 238"/>
                  <a:gd name="T45" fmla="*/ 100 h 259"/>
                  <a:gd name="T46" fmla="*/ 13 w 238"/>
                  <a:gd name="T47" fmla="*/ 72 h 259"/>
                  <a:gd name="T48" fmla="*/ 27 w 238"/>
                  <a:gd name="T49" fmla="*/ 48 h 259"/>
                  <a:gd name="T50" fmla="*/ 45 w 238"/>
                  <a:gd name="T51" fmla="*/ 28 h 259"/>
                  <a:gd name="T52" fmla="*/ 68 w 238"/>
                  <a:gd name="T53" fmla="*/ 13 h 259"/>
                  <a:gd name="T54" fmla="*/ 92 w 238"/>
                  <a:gd name="T55" fmla="*/ 4 h 259"/>
                  <a:gd name="T56" fmla="*/ 119 w 238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259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3"/>
                    </a:lnTo>
                    <a:lnTo>
                      <a:pt x="194" y="28"/>
                    </a:lnTo>
                    <a:lnTo>
                      <a:pt x="212" y="48"/>
                    </a:lnTo>
                    <a:lnTo>
                      <a:pt x="226" y="72"/>
                    </a:lnTo>
                    <a:lnTo>
                      <a:pt x="235" y="100"/>
                    </a:lnTo>
                    <a:lnTo>
                      <a:pt x="238" y="129"/>
                    </a:lnTo>
                    <a:lnTo>
                      <a:pt x="235" y="159"/>
                    </a:lnTo>
                    <a:lnTo>
                      <a:pt x="226" y="187"/>
                    </a:lnTo>
                    <a:lnTo>
                      <a:pt x="212" y="211"/>
                    </a:lnTo>
                    <a:lnTo>
                      <a:pt x="194" y="230"/>
                    </a:lnTo>
                    <a:lnTo>
                      <a:pt x="171" y="247"/>
                    </a:lnTo>
                    <a:lnTo>
                      <a:pt x="146" y="256"/>
                    </a:lnTo>
                    <a:lnTo>
                      <a:pt x="119" y="259"/>
                    </a:lnTo>
                    <a:lnTo>
                      <a:pt x="92" y="256"/>
                    </a:lnTo>
                    <a:lnTo>
                      <a:pt x="68" y="247"/>
                    </a:lnTo>
                    <a:lnTo>
                      <a:pt x="45" y="230"/>
                    </a:lnTo>
                    <a:lnTo>
                      <a:pt x="27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5" y="28"/>
                    </a:lnTo>
                    <a:lnTo>
                      <a:pt x="68" y="13"/>
                    </a:lnTo>
                    <a:lnTo>
                      <a:pt x="92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1">
                <a:extLst>
                  <a:ext uri="{FF2B5EF4-FFF2-40B4-BE49-F238E27FC236}">
                    <a16:creationId xmlns="" xmlns:a16="http://schemas.microsoft.com/office/drawing/2014/main" id="{E5A0C620-275A-4461-9F6E-648C63394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49 w 71"/>
                  <a:gd name="T3" fmla="*/ 2 h 71"/>
                  <a:gd name="T4" fmla="*/ 61 w 71"/>
                  <a:gd name="T5" fmla="*/ 10 h 71"/>
                  <a:gd name="T6" fmla="*/ 68 w 71"/>
                  <a:gd name="T7" fmla="*/ 21 h 71"/>
                  <a:gd name="T8" fmla="*/ 71 w 71"/>
                  <a:gd name="T9" fmla="*/ 35 h 71"/>
                  <a:gd name="T10" fmla="*/ 68 w 71"/>
                  <a:gd name="T11" fmla="*/ 48 h 71"/>
                  <a:gd name="T12" fmla="*/ 61 w 71"/>
                  <a:gd name="T13" fmla="*/ 60 h 71"/>
                  <a:gd name="T14" fmla="*/ 49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5"/>
                    </a:lnTo>
                    <a:lnTo>
                      <a:pt x="68" y="48"/>
                    </a:lnTo>
                    <a:lnTo>
                      <a:pt x="61" y="60"/>
                    </a:lnTo>
                    <a:lnTo>
                      <a:pt x="49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2">
                <a:extLst>
                  <a:ext uri="{FF2B5EF4-FFF2-40B4-BE49-F238E27FC236}">
                    <a16:creationId xmlns="" xmlns:a16="http://schemas.microsoft.com/office/drawing/2014/main" id="{C5DAC83B-4F23-42CE-BA80-146BD7B9D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" y="1510"/>
                <a:ext cx="129" cy="56"/>
              </a:xfrm>
              <a:custGeom>
                <a:avLst/>
                <a:gdLst>
                  <a:gd name="T0" fmla="*/ 185 w 387"/>
                  <a:gd name="T1" fmla="*/ 0 h 169"/>
                  <a:gd name="T2" fmla="*/ 224 w 387"/>
                  <a:gd name="T3" fmla="*/ 1 h 169"/>
                  <a:gd name="T4" fmla="*/ 258 w 387"/>
                  <a:gd name="T5" fmla="*/ 8 h 169"/>
                  <a:gd name="T6" fmla="*/ 287 w 387"/>
                  <a:gd name="T7" fmla="*/ 17 h 169"/>
                  <a:gd name="T8" fmla="*/ 313 w 387"/>
                  <a:gd name="T9" fmla="*/ 28 h 169"/>
                  <a:gd name="T10" fmla="*/ 334 w 387"/>
                  <a:gd name="T11" fmla="*/ 41 h 169"/>
                  <a:gd name="T12" fmla="*/ 351 w 387"/>
                  <a:gd name="T13" fmla="*/ 56 h 169"/>
                  <a:gd name="T14" fmla="*/ 365 w 387"/>
                  <a:gd name="T15" fmla="*/ 71 h 169"/>
                  <a:gd name="T16" fmla="*/ 376 w 387"/>
                  <a:gd name="T17" fmla="*/ 86 h 169"/>
                  <a:gd name="T18" fmla="*/ 382 w 387"/>
                  <a:gd name="T19" fmla="*/ 103 h 169"/>
                  <a:gd name="T20" fmla="*/ 386 w 387"/>
                  <a:gd name="T21" fmla="*/ 117 h 169"/>
                  <a:gd name="T22" fmla="*/ 387 w 387"/>
                  <a:gd name="T23" fmla="*/ 129 h 169"/>
                  <a:gd name="T24" fmla="*/ 386 w 387"/>
                  <a:gd name="T25" fmla="*/ 141 h 169"/>
                  <a:gd name="T26" fmla="*/ 382 w 387"/>
                  <a:gd name="T27" fmla="*/ 150 h 169"/>
                  <a:gd name="T28" fmla="*/ 376 w 387"/>
                  <a:gd name="T29" fmla="*/ 155 h 169"/>
                  <a:gd name="T30" fmla="*/ 365 w 387"/>
                  <a:gd name="T31" fmla="*/ 158 h 169"/>
                  <a:gd name="T32" fmla="*/ 352 w 387"/>
                  <a:gd name="T33" fmla="*/ 158 h 169"/>
                  <a:gd name="T34" fmla="*/ 338 w 387"/>
                  <a:gd name="T35" fmla="*/ 157 h 169"/>
                  <a:gd name="T36" fmla="*/ 323 w 387"/>
                  <a:gd name="T37" fmla="*/ 152 h 169"/>
                  <a:gd name="T38" fmla="*/ 306 w 387"/>
                  <a:gd name="T39" fmla="*/ 147 h 169"/>
                  <a:gd name="T40" fmla="*/ 287 w 387"/>
                  <a:gd name="T41" fmla="*/ 141 h 169"/>
                  <a:gd name="T42" fmla="*/ 267 w 387"/>
                  <a:gd name="T43" fmla="*/ 134 h 169"/>
                  <a:gd name="T44" fmla="*/ 246 w 387"/>
                  <a:gd name="T45" fmla="*/ 128 h 169"/>
                  <a:gd name="T46" fmla="*/ 222 w 387"/>
                  <a:gd name="T47" fmla="*/ 124 h 169"/>
                  <a:gd name="T48" fmla="*/ 195 w 387"/>
                  <a:gd name="T49" fmla="*/ 122 h 169"/>
                  <a:gd name="T50" fmla="*/ 166 w 387"/>
                  <a:gd name="T51" fmla="*/ 123 h 169"/>
                  <a:gd name="T52" fmla="*/ 134 w 387"/>
                  <a:gd name="T53" fmla="*/ 127 h 169"/>
                  <a:gd name="T54" fmla="*/ 100 w 387"/>
                  <a:gd name="T55" fmla="*/ 136 h 169"/>
                  <a:gd name="T56" fmla="*/ 63 w 387"/>
                  <a:gd name="T57" fmla="*/ 148 h 169"/>
                  <a:gd name="T58" fmla="*/ 24 w 387"/>
                  <a:gd name="T59" fmla="*/ 167 h 169"/>
                  <a:gd name="T60" fmla="*/ 18 w 387"/>
                  <a:gd name="T61" fmla="*/ 169 h 169"/>
                  <a:gd name="T62" fmla="*/ 12 w 387"/>
                  <a:gd name="T63" fmla="*/ 165 h 169"/>
                  <a:gd name="T64" fmla="*/ 7 w 387"/>
                  <a:gd name="T65" fmla="*/ 158 h 169"/>
                  <a:gd name="T66" fmla="*/ 3 w 387"/>
                  <a:gd name="T67" fmla="*/ 150 h 169"/>
                  <a:gd name="T68" fmla="*/ 0 w 387"/>
                  <a:gd name="T69" fmla="*/ 137 h 169"/>
                  <a:gd name="T70" fmla="*/ 0 w 387"/>
                  <a:gd name="T71" fmla="*/ 123 h 169"/>
                  <a:gd name="T72" fmla="*/ 3 w 387"/>
                  <a:gd name="T73" fmla="*/ 107 h 169"/>
                  <a:gd name="T74" fmla="*/ 8 w 387"/>
                  <a:gd name="T75" fmla="*/ 90 h 169"/>
                  <a:gd name="T76" fmla="*/ 15 w 387"/>
                  <a:gd name="T77" fmla="*/ 74 h 169"/>
                  <a:gd name="T78" fmla="*/ 27 w 387"/>
                  <a:gd name="T79" fmla="*/ 57 h 169"/>
                  <a:gd name="T80" fmla="*/ 42 w 387"/>
                  <a:gd name="T81" fmla="*/ 42 h 169"/>
                  <a:gd name="T82" fmla="*/ 61 w 387"/>
                  <a:gd name="T83" fmla="*/ 28 h 169"/>
                  <a:gd name="T84" fmla="*/ 85 w 387"/>
                  <a:gd name="T85" fmla="*/ 17 h 169"/>
                  <a:gd name="T86" fmla="*/ 113 w 387"/>
                  <a:gd name="T87" fmla="*/ 8 h 169"/>
                  <a:gd name="T88" fmla="*/ 147 w 387"/>
                  <a:gd name="T89" fmla="*/ 1 h 169"/>
                  <a:gd name="T90" fmla="*/ 185 w 387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7" h="169">
                    <a:moveTo>
                      <a:pt x="185" y="0"/>
                    </a:moveTo>
                    <a:lnTo>
                      <a:pt x="224" y="1"/>
                    </a:lnTo>
                    <a:lnTo>
                      <a:pt x="258" y="8"/>
                    </a:lnTo>
                    <a:lnTo>
                      <a:pt x="287" y="17"/>
                    </a:lnTo>
                    <a:lnTo>
                      <a:pt x="313" y="28"/>
                    </a:lnTo>
                    <a:lnTo>
                      <a:pt x="334" y="41"/>
                    </a:lnTo>
                    <a:lnTo>
                      <a:pt x="351" y="56"/>
                    </a:lnTo>
                    <a:lnTo>
                      <a:pt x="365" y="71"/>
                    </a:lnTo>
                    <a:lnTo>
                      <a:pt x="376" y="86"/>
                    </a:lnTo>
                    <a:lnTo>
                      <a:pt x="382" y="103"/>
                    </a:lnTo>
                    <a:lnTo>
                      <a:pt x="386" y="117"/>
                    </a:lnTo>
                    <a:lnTo>
                      <a:pt x="387" y="129"/>
                    </a:lnTo>
                    <a:lnTo>
                      <a:pt x="386" y="141"/>
                    </a:lnTo>
                    <a:lnTo>
                      <a:pt x="382" y="150"/>
                    </a:lnTo>
                    <a:lnTo>
                      <a:pt x="376" y="155"/>
                    </a:lnTo>
                    <a:lnTo>
                      <a:pt x="365" y="158"/>
                    </a:lnTo>
                    <a:lnTo>
                      <a:pt x="352" y="158"/>
                    </a:lnTo>
                    <a:lnTo>
                      <a:pt x="338" y="157"/>
                    </a:lnTo>
                    <a:lnTo>
                      <a:pt x="323" y="152"/>
                    </a:lnTo>
                    <a:lnTo>
                      <a:pt x="306" y="147"/>
                    </a:lnTo>
                    <a:lnTo>
                      <a:pt x="287" y="141"/>
                    </a:lnTo>
                    <a:lnTo>
                      <a:pt x="267" y="134"/>
                    </a:lnTo>
                    <a:lnTo>
                      <a:pt x="246" y="128"/>
                    </a:lnTo>
                    <a:lnTo>
                      <a:pt x="222" y="124"/>
                    </a:lnTo>
                    <a:lnTo>
                      <a:pt x="195" y="122"/>
                    </a:lnTo>
                    <a:lnTo>
                      <a:pt x="166" y="123"/>
                    </a:lnTo>
                    <a:lnTo>
                      <a:pt x="134" y="127"/>
                    </a:lnTo>
                    <a:lnTo>
                      <a:pt x="100" y="136"/>
                    </a:lnTo>
                    <a:lnTo>
                      <a:pt x="63" y="148"/>
                    </a:lnTo>
                    <a:lnTo>
                      <a:pt x="24" y="167"/>
                    </a:lnTo>
                    <a:lnTo>
                      <a:pt x="18" y="169"/>
                    </a:lnTo>
                    <a:lnTo>
                      <a:pt x="12" y="165"/>
                    </a:lnTo>
                    <a:lnTo>
                      <a:pt x="7" y="158"/>
                    </a:lnTo>
                    <a:lnTo>
                      <a:pt x="3" y="150"/>
                    </a:lnTo>
                    <a:lnTo>
                      <a:pt x="0" y="137"/>
                    </a:lnTo>
                    <a:lnTo>
                      <a:pt x="0" y="123"/>
                    </a:lnTo>
                    <a:lnTo>
                      <a:pt x="3" y="107"/>
                    </a:lnTo>
                    <a:lnTo>
                      <a:pt x="8" y="90"/>
                    </a:lnTo>
                    <a:lnTo>
                      <a:pt x="15" y="74"/>
                    </a:lnTo>
                    <a:lnTo>
                      <a:pt x="27" y="57"/>
                    </a:lnTo>
                    <a:lnTo>
                      <a:pt x="42" y="42"/>
                    </a:lnTo>
                    <a:lnTo>
                      <a:pt x="61" y="28"/>
                    </a:lnTo>
                    <a:lnTo>
                      <a:pt x="85" y="17"/>
                    </a:lnTo>
                    <a:lnTo>
                      <a:pt x="113" y="8"/>
                    </a:lnTo>
                    <a:lnTo>
                      <a:pt x="147" y="1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73">
                <a:extLst>
                  <a:ext uri="{FF2B5EF4-FFF2-40B4-BE49-F238E27FC236}">
                    <a16:creationId xmlns="" xmlns:a16="http://schemas.microsoft.com/office/drawing/2014/main" id="{21062B91-A8D3-411B-8928-1AC49C3DE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" y="1802"/>
                <a:ext cx="125" cy="45"/>
              </a:xfrm>
              <a:custGeom>
                <a:avLst/>
                <a:gdLst>
                  <a:gd name="T0" fmla="*/ 6 w 375"/>
                  <a:gd name="T1" fmla="*/ 0 h 135"/>
                  <a:gd name="T2" fmla="*/ 15 w 375"/>
                  <a:gd name="T3" fmla="*/ 2 h 135"/>
                  <a:gd name="T4" fmla="*/ 27 w 375"/>
                  <a:gd name="T5" fmla="*/ 6 h 135"/>
                  <a:gd name="T6" fmla="*/ 41 w 375"/>
                  <a:gd name="T7" fmla="*/ 14 h 135"/>
                  <a:gd name="T8" fmla="*/ 58 w 375"/>
                  <a:gd name="T9" fmla="*/ 23 h 135"/>
                  <a:gd name="T10" fmla="*/ 80 w 375"/>
                  <a:gd name="T11" fmla="*/ 33 h 135"/>
                  <a:gd name="T12" fmla="*/ 103 w 375"/>
                  <a:gd name="T13" fmla="*/ 42 h 135"/>
                  <a:gd name="T14" fmla="*/ 128 w 375"/>
                  <a:gd name="T15" fmla="*/ 49 h 135"/>
                  <a:gd name="T16" fmla="*/ 157 w 375"/>
                  <a:gd name="T17" fmla="*/ 56 h 135"/>
                  <a:gd name="T18" fmla="*/ 187 w 375"/>
                  <a:gd name="T19" fmla="*/ 57 h 135"/>
                  <a:gd name="T20" fmla="*/ 218 w 375"/>
                  <a:gd name="T21" fmla="*/ 56 h 135"/>
                  <a:gd name="T22" fmla="*/ 247 w 375"/>
                  <a:gd name="T23" fmla="*/ 49 h 135"/>
                  <a:gd name="T24" fmla="*/ 272 w 375"/>
                  <a:gd name="T25" fmla="*/ 42 h 135"/>
                  <a:gd name="T26" fmla="*/ 295 w 375"/>
                  <a:gd name="T27" fmla="*/ 33 h 135"/>
                  <a:gd name="T28" fmla="*/ 316 w 375"/>
                  <a:gd name="T29" fmla="*/ 23 h 135"/>
                  <a:gd name="T30" fmla="*/ 333 w 375"/>
                  <a:gd name="T31" fmla="*/ 14 h 135"/>
                  <a:gd name="T32" fmla="*/ 348 w 375"/>
                  <a:gd name="T33" fmla="*/ 6 h 135"/>
                  <a:gd name="T34" fmla="*/ 360 w 375"/>
                  <a:gd name="T35" fmla="*/ 2 h 135"/>
                  <a:gd name="T36" fmla="*/ 368 w 375"/>
                  <a:gd name="T37" fmla="*/ 0 h 135"/>
                  <a:gd name="T38" fmla="*/ 373 w 375"/>
                  <a:gd name="T39" fmla="*/ 4 h 135"/>
                  <a:gd name="T40" fmla="*/ 375 w 375"/>
                  <a:gd name="T41" fmla="*/ 13 h 135"/>
                  <a:gd name="T42" fmla="*/ 375 w 375"/>
                  <a:gd name="T43" fmla="*/ 24 h 135"/>
                  <a:gd name="T44" fmla="*/ 371 w 375"/>
                  <a:gd name="T45" fmla="*/ 38 h 135"/>
                  <a:gd name="T46" fmla="*/ 366 w 375"/>
                  <a:gd name="T47" fmla="*/ 53 h 135"/>
                  <a:gd name="T48" fmla="*/ 357 w 375"/>
                  <a:gd name="T49" fmla="*/ 67 h 135"/>
                  <a:gd name="T50" fmla="*/ 346 w 375"/>
                  <a:gd name="T51" fmla="*/ 82 h 135"/>
                  <a:gd name="T52" fmla="*/ 330 w 375"/>
                  <a:gd name="T53" fmla="*/ 96 h 135"/>
                  <a:gd name="T54" fmla="*/ 311 w 375"/>
                  <a:gd name="T55" fmla="*/ 109 h 135"/>
                  <a:gd name="T56" fmla="*/ 289 w 375"/>
                  <a:gd name="T57" fmla="*/ 119 h 135"/>
                  <a:gd name="T58" fmla="*/ 260 w 375"/>
                  <a:gd name="T59" fmla="*/ 128 h 135"/>
                  <a:gd name="T60" fmla="*/ 227 w 375"/>
                  <a:gd name="T61" fmla="*/ 133 h 135"/>
                  <a:gd name="T62" fmla="*/ 187 w 375"/>
                  <a:gd name="T63" fmla="*/ 135 h 135"/>
                  <a:gd name="T64" fmla="*/ 148 w 375"/>
                  <a:gd name="T65" fmla="*/ 133 h 135"/>
                  <a:gd name="T66" fmla="*/ 115 w 375"/>
                  <a:gd name="T67" fmla="*/ 128 h 135"/>
                  <a:gd name="T68" fmla="*/ 86 w 375"/>
                  <a:gd name="T69" fmla="*/ 119 h 135"/>
                  <a:gd name="T70" fmla="*/ 63 w 375"/>
                  <a:gd name="T71" fmla="*/ 109 h 135"/>
                  <a:gd name="T72" fmla="*/ 44 w 375"/>
                  <a:gd name="T73" fmla="*/ 96 h 135"/>
                  <a:gd name="T74" fmla="*/ 29 w 375"/>
                  <a:gd name="T75" fmla="*/ 82 h 135"/>
                  <a:gd name="T76" fmla="*/ 18 w 375"/>
                  <a:gd name="T77" fmla="*/ 67 h 135"/>
                  <a:gd name="T78" fmla="*/ 9 w 375"/>
                  <a:gd name="T79" fmla="*/ 53 h 135"/>
                  <a:gd name="T80" fmla="*/ 4 w 375"/>
                  <a:gd name="T81" fmla="*/ 38 h 135"/>
                  <a:gd name="T82" fmla="*/ 0 w 375"/>
                  <a:gd name="T83" fmla="*/ 24 h 135"/>
                  <a:gd name="T84" fmla="*/ 0 w 375"/>
                  <a:gd name="T85" fmla="*/ 13 h 135"/>
                  <a:gd name="T86" fmla="*/ 1 w 375"/>
                  <a:gd name="T87" fmla="*/ 4 h 135"/>
                  <a:gd name="T88" fmla="*/ 6 w 375"/>
                  <a:gd name="T8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5" h="135">
                    <a:moveTo>
                      <a:pt x="6" y="0"/>
                    </a:moveTo>
                    <a:lnTo>
                      <a:pt x="15" y="2"/>
                    </a:lnTo>
                    <a:lnTo>
                      <a:pt x="27" y="6"/>
                    </a:lnTo>
                    <a:lnTo>
                      <a:pt x="41" y="14"/>
                    </a:lnTo>
                    <a:lnTo>
                      <a:pt x="58" y="23"/>
                    </a:lnTo>
                    <a:lnTo>
                      <a:pt x="80" y="33"/>
                    </a:lnTo>
                    <a:lnTo>
                      <a:pt x="103" y="42"/>
                    </a:lnTo>
                    <a:lnTo>
                      <a:pt x="128" y="49"/>
                    </a:lnTo>
                    <a:lnTo>
                      <a:pt x="157" y="56"/>
                    </a:lnTo>
                    <a:lnTo>
                      <a:pt x="187" y="57"/>
                    </a:lnTo>
                    <a:lnTo>
                      <a:pt x="218" y="56"/>
                    </a:lnTo>
                    <a:lnTo>
                      <a:pt x="247" y="49"/>
                    </a:lnTo>
                    <a:lnTo>
                      <a:pt x="272" y="42"/>
                    </a:lnTo>
                    <a:lnTo>
                      <a:pt x="295" y="33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48" y="6"/>
                    </a:lnTo>
                    <a:lnTo>
                      <a:pt x="360" y="2"/>
                    </a:lnTo>
                    <a:lnTo>
                      <a:pt x="368" y="0"/>
                    </a:lnTo>
                    <a:lnTo>
                      <a:pt x="373" y="4"/>
                    </a:lnTo>
                    <a:lnTo>
                      <a:pt x="375" y="13"/>
                    </a:lnTo>
                    <a:lnTo>
                      <a:pt x="375" y="24"/>
                    </a:lnTo>
                    <a:lnTo>
                      <a:pt x="371" y="38"/>
                    </a:lnTo>
                    <a:lnTo>
                      <a:pt x="366" y="53"/>
                    </a:lnTo>
                    <a:lnTo>
                      <a:pt x="357" y="67"/>
                    </a:lnTo>
                    <a:lnTo>
                      <a:pt x="346" y="82"/>
                    </a:lnTo>
                    <a:lnTo>
                      <a:pt x="330" y="96"/>
                    </a:lnTo>
                    <a:lnTo>
                      <a:pt x="311" y="109"/>
                    </a:lnTo>
                    <a:lnTo>
                      <a:pt x="289" y="119"/>
                    </a:lnTo>
                    <a:lnTo>
                      <a:pt x="260" y="128"/>
                    </a:lnTo>
                    <a:lnTo>
                      <a:pt x="227" y="133"/>
                    </a:lnTo>
                    <a:lnTo>
                      <a:pt x="187" y="135"/>
                    </a:lnTo>
                    <a:lnTo>
                      <a:pt x="148" y="133"/>
                    </a:lnTo>
                    <a:lnTo>
                      <a:pt x="115" y="128"/>
                    </a:lnTo>
                    <a:lnTo>
                      <a:pt x="86" y="119"/>
                    </a:lnTo>
                    <a:lnTo>
                      <a:pt x="63" y="109"/>
                    </a:lnTo>
                    <a:lnTo>
                      <a:pt x="44" y="96"/>
                    </a:lnTo>
                    <a:lnTo>
                      <a:pt x="29" y="82"/>
                    </a:lnTo>
                    <a:lnTo>
                      <a:pt x="18" y="67"/>
                    </a:lnTo>
                    <a:lnTo>
                      <a:pt x="9" y="53"/>
                    </a:lnTo>
                    <a:lnTo>
                      <a:pt x="4" y="38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1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74">
                <a:extLst>
                  <a:ext uri="{FF2B5EF4-FFF2-40B4-BE49-F238E27FC236}">
                    <a16:creationId xmlns="" xmlns:a16="http://schemas.microsoft.com/office/drawing/2014/main" id="{7BCA00A9-9F30-466D-BE00-44690DFC1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" y="1944"/>
                <a:ext cx="43" cy="15"/>
              </a:xfrm>
              <a:custGeom>
                <a:avLst/>
                <a:gdLst>
                  <a:gd name="T0" fmla="*/ 128 w 129"/>
                  <a:gd name="T1" fmla="*/ 0 h 47"/>
                  <a:gd name="T2" fmla="*/ 129 w 129"/>
                  <a:gd name="T3" fmla="*/ 4 h 47"/>
                  <a:gd name="T4" fmla="*/ 129 w 129"/>
                  <a:gd name="T5" fmla="*/ 12 h 47"/>
                  <a:gd name="T6" fmla="*/ 125 w 129"/>
                  <a:gd name="T7" fmla="*/ 19 h 47"/>
                  <a:gd name="T8" fmla="*/ 120 w 129"/>
                  <a:gd name="T9" fmla="*/ 28 h 47"/>
                  <a:gd name="T10" fmla="*/ 112 w 129"/>
                  <a:gd name="T11" fmla="*/ 35 h 47"/>
                  <a:gd name="T12" fmla="*/ 101 w 129"/>
                  <a:gd name="T13" fmla="*/ 41 h 47"/>
                  <a:gd name="T14" fmla="*/ 85 w 129"/>
                  <a:gd name="T15" fmla="*/ 46 h 47"/>
                  <a:gd name="T16" fmla="*/ 64 w 129"/>
                  <a:gd name="T17" fmla="*/ 47 h 47"/>
                  <a:gd name="T18" fmla="*/ 44 w 129"/>
                  <a:gd name="T19" fmla="*/ 46 h 47"/>
                  <a:gd name="T20" fmla="*/ 28 w 129"/>
                  <a:gd name="T21" fmla="*/ 41 h 47"/>
                  <a:gd name="T22" fmla="*/ 16 w 129"/>
                  <a:gd name="T23" fmla="*/ 35 h 47"/>
                  <a:gd name="T24" fmla="*/ 9 w 129"/>
                  <a:gd name="T25" fmla="*/ 28 h 47"/>
                  <a:gd name="T26" fmla="*/ 4 w 129"/>
                  <a:gd name="T27" fmla="*/ 19 h 47"/>
                  <a:gd name="T28" fmla="*/ 0 w 129"/>
                  <a:gd name="T29" fmla="*/ 12 h 47"/>
                  <a:gd name="T30" fmla="*/ 0 w 129"/>
                  <a:gd name="T31" fmla="*/ 4 h 47"/>
                  <a:gd name="T32" fmla="*/ 1 w 129"/>
                  <a:gd name="T33" fmla="*/ 0 h 47"/>
                  <a:gd name="T34" fmla="*/ 5 w 129"/>
                  <a:gd name="T35" fmla="*/ 2 h 47"/>
                  <a:gd name="T36" fmla="*/ 13 w 129"/>
                  <a:gd name="T37" fmla="*/ 4 h 47"/>
                  <a:gd name="T38" fmla="*/ 21 w 129"/>
                  <a:gd name="T39" fmla="*/ 9 h 47"/>
                  <a:gd name="T40" fmla="*/ 34 w 129"/>
                  <a:gd name="T41" fmla="*/ 14 h 47"/>
                  <a:gd name="T42" fmla="*/ 48 w 129"/>
                  <a:gd name="T43" fmla="*/ 18 h 47"/>
                  <a:gd name="T44" fmla="*/ 64 w 129"/>
                  <a:gd name="T45" fmla="*/ 21 h 47"/>
                  <a:gd name="T46" fmla="*/ 81 w 129"/>
                  <a:gd name="T47" fmla="*/ 18 h 47"/>
                  <a:gd name="T48" fmla="*/ 95 w 129"/>
                  <a:gd name="T49" fmla="*/ 14 h 47"/>
                  <a:gd name="T50" fmla="*/ 107 w 129"/>
                  <a:gd name="T51" fmla="*/ 9 h 47"/>
                  <a:gd name="T52" fmla="*/ 116 w 129"/>
                  <a:gd name="T53" fmla="*/ 4 h 47"/>
                  <a:gd name="T54" fmla="*/ 124 w 129"/>
                  <a:gd name="T55" fmla="*/ 2 h 47"/>
                  <a:gd name="T56" fmla="*/ 128 w 129"/>
                  <a:gd name="T5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47">
                    <a:moveTo>
                      <a:pt x="128" y="0"/>
                    </a:moveTo>
                    <a:lnTo>
                      <a:pt x="129" y="4"/>
                    </a:lnTo>
                    <a:lnTo>
                      <a:pt x="129" y="12"/>
                    </a:lnTo>
                    <a:lnTo>
                      <a:pt x="125" y="19"/>
                    </a:lnTo>
                    <a:lnTo>
                      <a:pt x="120" y="28"/>
                    </a:lnTo>
                    <a:lnTo>
                      <a:pt x="112" y="35"/>
                    </a:lnTo>
                    <a:lnTo>
                      <a:pt x="101" y="41"/>
                    </a:lnTo>
                    <a:lnTo>
                      <a:pt x="85" y="46"/>
                    </a:lnTo>
                    <a:lnTo>
                      <a:pt x="64" y="47"/>
                    </a:lnTo>
                    <a:lnTo>
                      <a:pt x="44" y="46"/>
                    </a:lnTo>
                    <a:lnTo>
                      <a:pt x="28" y="41"/>
                    </a:lnTo>
                    <a:lnTo>
                      <a:pt x="16" y="35"/>
                    </a:lnTo>
                    <a:lnTo>
                      <a:pt x="9" y="28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13" y="4"/>
                    </a:lnTo>
                    <a:lnTo>
                      <a:pt x="21" y="9"/>
                    </a:lnTo>
                    <a:lnTo>
                      <a:pt x="34" y="14"/>
                    </a:lnTo>
                    <a:lnTo>
                      <a:pt x="48" y="18"/>
                    </a:lnTo>
                    <a:lnTo>
                      <a:pt x="64" y="21"/>
                    </a:lnTo>
                    <a:lnTo>
                      <a:pt x="81" y="18"/>
                    </a:lnTo>
                    <a:lnTo>
                      <a:pt x="95" y="14"/>
                    </a:lnTo>
                    <a:lnTo>
                      <a:pt x="107" y="9"/>
                    </a:lnTo>
                    <a:lnTo>
                      <a:pt x="116" y="4"/>
                    </a:lnTo>
                    <a:lnTo>
                      <a:pt x="12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75">
                <a:extLst>
                  <a:ext uri="{FF2B5EF4-FFF2-40B4-BE49-F238E27FC236}">
                    <a16:creationId xmlns="" xmlns:a16="http://schemas.microsoft.com/office/drawing/2014/main" id="{89BCA744-D981-4D58-B933-3E0D70160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1895"/>
                <a:ext cx="198" cy="32"/>
              </a:xfrm>
              <a:custGeom>
                <a:avLst/>
                <a:gdLst>
                  <a:gd name="T0" fmla="*/ 3 w 595"/>
                  <a:gd name="T1" fmla="*/ 0 h 97"/>
                  <a:gd name="T2" fmla="*/ 9 w 595"/>
                  <a:gd name="T3" fmla="*/ 0 h 97"/>
                  <a:gd name="T4" fmla="*/ 20 w 595"/>
                  <a:gd name="T5" fmla="*/ 3 h 97"/>
                  <a:gd name="T6" fmla="*/ 35 w 595"/>
                  <a:gd name="T7" fmla="*/ 8 h 97"/>
                  <a:gd name="T8" fmla="*/ 56 w 595"/>
                  <a:gd name="T9" fmla="*/ 15 h 97"/>
                  <a:gd name="T10" fmla="*/ 78 w 595"/>
                  <a:gd name="T11" fmla="*/ 24 h 97"/>
                  <a:gd name="T12" fmla="*/ 106 w 595"/>
                  <a:gd name="T13" fmla="*/ 31 h 97"/>
                  <a:gd name="T14" fmla="*/ 138 w 595"/>
                  <a:gd name="T15" fmla="*/ 40 h 97"/>
                  <a:gd name="T16" fmla="*/ 172 w 595"/>
                  <a:gd name="T17" fmla="*/ 46 h 97"/>
                  <a:gd name="T18" fmla="*/ 211 w 595"/>
                  <a:gd name="T19" fmla="*/ 53 h 97"/>
                  <a:gd name="T20" fmla="*/ 253 w 595"/>
                  <a:gd name="T21" fmla="*/ 57 h 97"/>
                  <a:gd name="T22" fmla="*/ 297 w 595"/>
                  <a:gd name="T23" fmla="*/ 59 h 97"/>
                  <a:gd name="T24" fmla="*/ 342 w 595"/>
                  <a:gd name="T25" fmla="*/ 57 h 97"/>
                  <a:gd name="T26" fmla="*/ 383 w 595"/>
                  <a:gd name="T27" fmla="*/ 53 h 97"/>
                  <a:gd name="T28" fmla="*/ 423 w 595"/>
                  <a:gd name="T29" fmla="*/ 46 h 97"/>
                  <a:gd name="T30" fmla="*/ 457 w 595"/>
                  <a:gd name="T31" fmla="*/ 40 h 97"/>
                  <a:gd name="T32" fmla="*/ 489 w 595"/>
                  <a:gd name="T33" fmla="*/ 31 h 97"/>
                  <a:gd name="T34" fmla="*/ 516 w 595"/>
                  <a:gd name="T35" fmla="*/ 24 h 97"/>
                  <a:gd name="T36" fmla="*/ 539 w 595"/>
                  <a:gd name="T37" fmla="*/ 15 h 97"/>
                  <a:gd name="T38" fmla="*/ 559 w 595"/>
                  <a:gd name="T39" fmla="*/ 8 h 97"/>
                  <a:gd name="T40" fmla="*/ 575 w 595"/>
                  <a:gd name="T41" fmla="*/ 3 h 97"/>
                  <a:gd name="T42" fmla="*/ 586 w 595"/>
                  <a:gd name="T43" fmla="*/ 0 h 97"/>
                  <a:gd name="T44" fmla="*/ 592 w 595"/>
                  <a:gd name="T45" fmla="*/ 0 h 97"/>
                  <a:gd name="T46" fmla="*/ 595 w 595"/>
                  <a:gd name="T47" fmla="*/ 2 h 97"/>
                  <a:gd name="T48" fmla="*/ 594 w 595"/>
                  <a:gd name="T49" fmla="*/ 7 h 97"/>
                  <a:gd name="T50" fmla="*/ 591 w 595"/>
                  <a:gd name="T51" fmla="*/ 15 h 97"/>
                  <a:gd name="T52" fmla="*/ 585 w 595"/>
                  <a:gd name="T53" fmla="*/ 22 h 97"/>
                  <a:gd name="T54" fmla="*/ 576 w 595"/>
                  <a:gd name="T55" fmla="*/ 31 h 97"/>
                  <a:gd name="T56" fmla="*/ 563 w 595"/>
                  <a:gd name="T57" fmla="*/ 41 h 97"/>
                  <a:gd name="T58" fmla="*/ 547 w 595"/>
                  <a:gd name="T59" fmla="*/ 51 h 97"/>
                  <a:gd name="T60" fmla="*/ 526 w 595"/>
                  <a:gd name="T61" fmla="*/ 62 h 97"/>
                  <a:gd name="T62" fmla="*/ 502 w 595"/>
                  <a:gd name="T63" fmla="*/ 70 h 97"/>
                  <a:gd name="T64" fmla="*/ 472 w 595"/>
                  <a:gd name="T65" fmla="*/ 79 h 97"/>
                  <a:gd name="T66" fmla="*/ 438 w 595"/>
                  <a:gd name="T67" fmla="*/ 86 h 97"/>
                  <a:gd name="T68" fmla="*/ 397 w 595"/>
                  <a:gd name="T69" fmla="*/ 92 h 97"/>
                  <a:gd name="T70" fmla="*/ 351 w 595"/>
                  <a:gd name="T71" fmla="*/ 96 h 97"/>
                  <a:gd name="T72" fmla="*/ 297 w 595"/>
                  <a:gd name="T73" fmla="*/ 97 h 97"/>
                  <a:gd name="T74" fmla="*/ 244 w 595"/>
                  <a:gd name="T75" fmla="*/ 96 h 97"/>
                  <a:gd name="T76" fmla="*/ 197 w 595"/>
                  <a:gd name="T77" fmla="*/ 92 h 97"/>
                  <a:gd name="T78" fmla="*/ 157 w 595"/>
                  <a:gd name="T79" fmla="*/ 86 h 97"/>
                  <a:gd name="T80" fmla="*/ 123 w 595"/>
                  <a:gd name="T81" fmla="*/ 79 h 97"/>
                  <a:gd name="T82" fmla="*/ 92 w 595"/>
                  <a:gd name="T83" fmla="*/ 70 h 97"/>
                  <a:gd name="T84" fmla="*/ 68 w 595"/>
                  <a:gd name="T85" fmla="*/ 62 h 97"/>
                  <a:gd name="T86" fmla="*/ 48 w 595"/>
                  <a:gd name="T87" fmla="*/ 51 h 97"/>
                  <a:gd name="T88" fmla="*/ 32 w 595"/>
                  <a:gd name="T89" fmla="*/ 41 h 97"/>
                  <a:gd name="T90" fmla="*/ 19 w 595"/>
                  <a:gd name="T91" fmla="*/ 31 h 97"/>
                  <a:gd name="T92" fmla="*/ 10 w 595"/>
                  <a:gd name="T93" fmla="*/ 22 h 97"/>
                  <a:gd name="T94" fmla="*/ 4 w 595"/>
                  <a:gd name="T95" fmla="*/ 15 h 97"/>
                  <a:gd name="T96" fmla="*/ 1 w 595"/>
                  <a:gd name="T97" fmla="*/ 7 h 97"/>
                  <a:gd name="T98" fmla="*/ 0 w 595"/>
                  <a:gd name="T99" fmla="*/ 2 h 97"/>
                  <a:gd name="T100" fmla="*/ 3 w 595"/>
                  <a:gd name="T10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" h="97">
                    <a:moveTo>
                      <a:pt x="3" y="0"/>
                    </a:moveTo>
                    <a:lnTo>
                      <a:pt x="9" y="0"/>
                    </a:lnTo>
                    <a:lnTo>
                      <a:pt x="20" y="3"/>
                    </a:lnTo>
                    <a:lnTo>
                      <a:pt x="35" y="8"/>
                    </a:lnTo>
                    <a:lnTo>
                      <a:pt x="56" y="15"/>
                    </a:lnTo>
                    <a:lnTo>
                      <a:pt x="78" y="24"/>
                    </a:lnTo>
                    <a:lnTo>
                      <a:pt x="106" y="31"/>
                    </a:lnTo>
                    <a:lnTo>
                      <a:pt x="138" y="40"/>
                    </a:lnTo>
                    <a:lnTo>
                      <a:pt x="172" y="46"/>
                    </a:lnTo>
                    <a:lnTo>
                      <a:pt x="211" y="53"/>
                    </a:lnTo>
                    <a:lnTo>
                      <a:pt x="253" y="57"/>
                    </a:lnTo>
                    <a:lnTo>
                      <a:pt x="297" y="59"/>
                    </a:lnTo>
                    <a:lnTo>
                      <a:pt x="342" y="57"/>
                    </a:lnTo>
                    <a:lnTo>
                      <a:pt x="383" y="53"/>
                    </a:lnTo>
                    <a:lnTo>
                      <a:pt x="423" y="46"/>
                    </a:lnTo>
                    <a:lnTo>
                      <a:pt x="457" y="40"/>
                    </a:lnTo>
                    <a:lnTo>
                      <a:pt x="489" y="31"/>
                    </a:lnTo>
                    <a:lnTo>
                      <a:pt x="516" y="24"/>
                    </a:lnTo>
                    <a:lnTo>
                      <a:pt x="539" y="15"/>
                    </a:lnTo>
                    <a:lnTo>
                      <a:pt x="559" y="8"/>
                    </a:lnTo>
                    <a:lnTo>
                      <a:pt x="575" y="3"/>
                    </a:lnTo>
                    <a:lnTo>
                      <a:pt x="586" y="0"/>
                    </a:lnTo>
                    <a:lnTo>
                      <a:pt x="592" y="0"/>
                    </a:lnTo>
                    <a:lnTo>
                      <a:pt x="595" y="2"/>
                    </a:lnTo>
                    <a:lnTo>
                      <a:pt x="594" y="7"/>
                    </a:lnTo>
                    <a:lnTo>
                      <a:pt x="591" y="15"/>
                    </a:lnTo>
                    <a:lnTo>
                      <a:pt x="585" y="22"/>
                    </a:lnTo>
                    <a:lnTo>
                      <a:pt x="576" y="31"/>
                    </a:lnTo>
                    <a:lnTo>
                      <a:pt x="563" y="41"/>
                    </a:lnTo>
                    <a:lnTo>
                      <a:pt x="547" y="51"/>
                    </a:lnTo>
                    <a:lnTo>
                      <a:pt x="526" y="62"/>
                    </a:lnTo>
                    <a:lnTo>
                      <a:pt x="502" y="70"/>
                    </a:lnTo>
                    <a:lnTo>
                      <a:pt x="472" y="79"/>
                    </a:lnTo>
                    <a:lnTo>
                      <a:pt x="438" y="86"/>
                    </a:lnTo>
                    <a:lnTo>
                      <a:pt x="397" y="92"/>
                    </a:lnTo>
                    <a:lnTo>
                      <a:pt x="351" y="96"/>
                    </a:lnTo>
                    <a:lnTo>
                      <a:pt x="297" y="97"/>
                    </a:lnTo>
                    <a:lnTo>
                      <a:pt x="244" y="96"/>
                    </a:lnTo>
                    <a:lnTo>
                      <a:pt x="197" y="92"/>
                    </a:lnTo>
                    <a:lnTo>
                      <a:pt x="157" y="86"/>
                    </a:lnTo>
                    <a:lnTo>
                      <a:pt x="123" y="79"/>
                    </a:lnTo>
                    <a:lnTo>
                      <a:pt x="92" y="70"/>
                    </a:lnTo>
                    <a:lnTo>
                      <a:pt x="68" y="62"/>
                    </a:lnTo>
                    <a:lnTo>
                      <a:pt x="48" y="51"/>
                    </a:lnTo>
                    <a:lnTo>
                      <a:pt x="32" y="41"/>
                    </a:lnTo>
                    <a:lnTo>
                      <a:pt x="19" y="31"/>
                    </a:lnTo>
                    <a:lnTo>
                      <a:pt x="10" y="22"/>
                    </a:lnTo>
                    <a:lnTo>
                      <a:pt x="4" y="15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6">
                <a:extLst>
                  <a:ext uri="{FF2B5EF4-FFF2-40B4-BE49-F238E27FC236}">
                    <a16:creationId xmlns="" xmlns:a16="http://schemas.microsoft.com/office/drawing/2014/main" id="{D81F5A53-3353-4C28-8ADC-C5220478E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2105"/>
                <a:ext cx="458" cy="237"/>
              </a:xfrm>
              <a:custGeom>
                <a:avLst/>
                <a:gdLst>
                  <a:gd name="T0" fmla="*/ 1372 w 1372"/>
                  <a:gd name="T1" fmla="*/ 0 h 711"/>
                  <a:gd name="T2" fmla="*/ 1372 w 1372"/>
                  <a:gd name="T3" fmla="*/ 711 h 711"/>
                  <a:gd name="T4" fmla="*/ 0 w 1372"/>
                  <a:gd name="T5" fmla="*/ 711 h 711"/>
                  <a:gd name="T6" fmla="*/ 4 w 1372"/>
                  <a:gd name="T7" fmla="*/ 673 h 711"/>
                  <a:gd name="T8" fmla="*/ 17 w 1372"/>
                  <a:gd name="T9" fmla="*/ 634 h 711"/>
                  <a:gd name="T10" fmla="*/ 36 w 1372"/>
                  <a:gd name="T11" fmla="*/ 593 h 711"/>
                  <a:gd name="T12" fmla="*/ 62 w 1372"/>
                  <a:gd name="T13" fmla="*/ 552 h 711"/>
                  <a:gd name="T14" fmla="*/ 95 w 1372"/>
                  <a:gd name="T15" fmla="*/ 510 h 711"/>
                  <a:gd name="T16" fmla="*/ 135 w 1372"/>
                  <a:gd name="T17" fmla="*/ 468 h 711"/>
                  <a:gd name="T18" fmla="*/ 179 w 1372"/>
                  <a:gd name="T19" fmla="*/ 426 h 711"/>
                  <a:gd name="T20" fmla="*/ 230 w 1372"/>
                  <a:gd name="T21" fmla="*/ 384 h 711"/>
                  <a:gd name="T22" fmla="*/ 285 w 1372"/>
                  <a:gd name="T23" fmla="*/ 344 h 711"/>
                  <a:gd name="T24" fmla="*/ 345 w 1372"/>
                  <a:gd name="T25" fmla="*/ 305 h 711"/>
                  <a:gd name="T26" fmla="*/ 409 w 1372"/>
                  <a:gd name="T27" fmla="*/ 267 h 711"/>
                  <a:gd name="T28" fmla="*/ 478 w 1372"/>
                  <a:gd name="T29" fmla="*/ 229 h 711"/>
                  <a:gd name="T30" fmla="*/ 550 w 1372"/>
                  <a:gd name="T31" fmla="*/ 193 h 711"/>
                  <a:gd name="T32" fmla="*/ 624 w 1372"/>
                  <a:gd name="T33" fmla="*/ 160 h 711"/>
                  <a:gd name="T34" fmla="*/ 702 w 1372"/>
                  <a:gd name="T35" fmla="*/ 130 h 711"/>
                  <a:gd name="T36" fmla="*/ 781 w 1372"/>
                  <a:gd name="T37" fmla="*/ 102 h 711"/>
                  <a:gd name="T38" fmla="*/ 864 w 1372"/>
                  <a:gd name="T39" fmla="*/ 77 h 711"/>
                  <a:gd name="T40" fmla="*/ 947 w 1372"/>
                  <a:gd name="T41" fmla="*/ 54 h 711"/>
                  <a:gd name="T42" fmla="*/ 1031 w 1372"/>
                  <a:gd name="T43" fmla="*/ 35 h 711"/>
                  <a:gd name="T44" fmla="*/ 1117 w 1372"/>
                  <a:gd name="T45" fmla="*/ 20 h 711"/>
                  <a:gd name="T46" fmla="*/ 1202 w 1372"/>
                  <a:gd name="T47" fmla="*/ 9 h 711"/>
                  <a:gd name="T48" fmla="*/ 1288 w 1372"/>
                  <a:gd name="T49" fmla="*/ 2 h 711"/>
                  <a:gd name="T50" fmla="*/ 1372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1372" y="0"/>
                    </a:moveTo>
                    <a:lnTo>
                      <a:pt x="1372" y="711"/>
                    </a:lnTo>
                    <a:lnTo>
                      <a:pt x="0" y="711"/>
                    </a:lnTo>
                    <a:lnTo>
                      <a:pt x="4" y="673"/>
                    </a:lnTo>
                    <a:lnTo>
                      <a:pt x="17" y="634"/>
                    </a:lnTo>
                    <a:lnTo>
                      <a:pt x="36" y="593"/>
                    </a:lnTo>
                    <a:lnTo>
                      <a:pt x="62" y="552"/>
                    </a:lnTo>
                    <a:lnTo>
                      <a:pt x="95" y="510"/>
                    </a:lnTo>
                    <a:lnTo>
                      <a:pt x="135" y="468"/>
                    </a:lnTo>
                    <a:lnTo>
                      <a:pt x="179" y="426"/>
                    </a:lnTo>
                    <a:lnTo>
                      <a:pt x="230" y="384"/>
                    </a:lnTo>
                    <a:lnTo>
                      <a:pt x="285" y="344"/>
                    </a:lnTo>
                    <a:lnTo>
                      <a:pt x="345" y="305"/>
                    </a:lnTo>
                    <a:lnTo>
                      <a:pt x="409" y="267"/>
                    </a:lnTo>
                    <a:lnTo>
                      <a:pt x="478" y="229"/>
                    </a:lnTo>
                    <a:lnTo>
                      <a:pt x="550" y="193"/>
                    </a:lnTo>
                    <a:lnTo>
                      <a:pt x="624" y="160"/>
                    </a:lnTo>
                    <a:lnTo>
                      <a:pt x="702" y="130"/>
                    </a:lnTo>
                    <a:lnTo>
                      <a:pt x="781" y="102"/>
                    </a:lnTo>
                    <a:lnTo>
                      <a:pt x="864" y="77"/>
                    </a:lnTo>
                    <a:lnTo>
                      <a:pt x="947" y="54"/>
                    </a:lnTo>
                    <a:lnTo>
                      <a:pt x="1031" y="35"/>
                    </a:lnTo>
                    <a:lnTo>
                      <a:pt x="1117" y="20"/>
                    </a:lnTo>
                    <a:lnTo>
                      <a:pt x="1202" y="9"/>
                    </a:lnTo>
                    <a:lnTo>
                      <a:pt x="1288" y="2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7">
                <a:extLst>
                  <a:ext uri="{FF2B5EF4-FFF2-40B4-BE49-F238E27FC236}">
                    <a16:creationId xmlns="" xmlns:a16="http://schemas.microsoft.com/office/drawing/2014/main" id="{678149D1-A528-454C-8EDF-640A94765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05"/>
                <a:ext cx="457" cy="237"/>
              </a:xfrm>
              <a:custGeom>
                <a:avLst/>
                <a:gdLst>
                  <a:gd name="T0" fmla="*/ 0 w 1372"/>
                  <a:gd name="T1" fmla="*/ 0 h 711"/>
                  <a:gd name="T2" fmla="*/ 85 w 1372"/>
                  <a:gd name="T3" fmla="*/ 2 h 711"/>
                  <a:gd name="T4" fmla="*/ 171 w 1372"/>
                  <a:gd name="T5" fmla="*/ 9 h 711"/>
                  <a:gd name="T6" fmla="*/ 256 w 1372"/>
                  <a:gd name="T7" fmla="*/ 20 h 711"/>
                  <a:gd name="T8" fmla="*/ 342 w 1372"/>
                  <a:gd name="T9" fmla="*/ 35 h 711"/>
                  <a:gd name="T10" fmla="*/ 426 w 1372"/>
                  <a:gd name="T11" fmla="*/ 54 h 711"/>
                  <a:gd name="T12" fmla="*/ 509 w 1372"/>
                  <a:gd name="T13" fmla="*/ 77 h 711"/>
                  <a:gd name="T14" fmla="*/ 591 w 1372"/>
                  <a:gd name="T15" fmla="*/ 102 h 711"/>
                  <a:gd name="T16" fmla="*/ 671 w 1372"/>
                  <a:gd name="T17" fmla="*/ 130 h 711"/>
                  <a:gd name="T18" fmla="*/ 748 w 1372"/>
                  <a:gd name="T19" fmla="*/ 160 h 711"/>
                  <a:gd name="T20" fmla="*/ 823 w 1372"/>
                  <a:gd name="T21" fmla="*/ 193 h 711"/>
                  <a:gd name="T22" fmla="*/ 895 w 1372"/>
                  <a:gd name="T23" fmla="*/ 229 h 711"/>
                  <a:gd name="T24" fmla="*/ 964 w 1372"/>
                  <a:gd name="T25" fmla="*/ 267 h 711"/>
                  <a:gd name="T26" fmla="*/ 1028 w 1372"/>
                  <a:gd name="T27" fmla="*/ 305 h 711"/>
                  <a:gd name="T28" fmla="*/ 1088 w 1372"/>
                  <a:gd name="T29" fmla="*/ 344 h 711"/>
                  <a:gd name="T30" fmla="*/ 1143 w 1372"/>
                  <a:gd name="T31" fmla="*/ 384 h 711"/>
                  <a:gd name="T32" fmla="*/ 1194 w 1372"/>
                  <a:gd name="T33" fmla="*/ 426 h 711"/>
                  <a:gd name="T34" fmla="*/ 1238 w 1372"/>
                  <a:gd name="T35" fmla="*/ 468 h 711"/>
                  <a:gd name="T36" fmla="*/ 1277 w 1372"/>
                  <a:gd name="T37" fmla="*/ 510 h 711"/>
                  <a:gd name="T38" fmla="*/ 1310 w 1372"/>
                  <a:gd name="T39" fmla="*/ 552 h 711"/>
                  <a:gd name="T40" fmla="*/ 1337 w 1372"/>
                  <a:gd name="T41" fmla="*/ 593 h 711"/>
                  <a:gd name="T42" fmla="*/ 1356 w 1372"/>
                  <a:gd name="T43" fmla="*/ 634 h 711"/>
                  <a:gd name="T44" fmla="*/ 1367 w 1372"/>
                  <a:gd name="T45" fmla="*/ 673 h 711"/>
                  <a:gd name="T46" fmla="*/ 1372 w 1372"/>
                  <a:gd name="T47" fmla="*/ 711 h 711"/>
                  <a:gd name="T48" fmla="*/ 0 w 1372"/>
                  <a:gd name="T49" fmla="*/ 711 h 711"/>
                  <a:gd name="T50" fmla="*/ 0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0" y="0"/>
                    </a:moveTo>
                    <a:lnTo>
                      <a:pt x="85" y="2"/>
                    </a:lnTo>
                    <a:lnTo>
                      <a:pt x="171" y="9"/>
                    </a:lnTo>
                    <a:lnTo>
                      <a:pt x="256" y="20"/>
                    </a:lnTo>
                    <a:lnTo>
                      <a:pt x="342" y="35"/>
                    </a:lnTo>
                    <a:lnTo>
                      <a:pt x="426" y="54"/>
                    </a:lnTo>
                    <a:lnTo>
                      <a:pt x="509" y="77"/>
                    </a:lnTo>
                    <a:lnTo>
                      <a:pt x="591" y="102"/>
                    </a:lnTo>
                    <a:lnTo>
                      <a:pt x="671" y="130"/>
                    </a:lnTo>
                    <a:lnTo>
                      <a:pt x="748" y="160"/>
                    </a:lnTo>
                    <a:lnTo>
                      <a:pt x="823" y="193"/>
                    </a:lnTo>
                    <a:lnTo>
                      <a:pt x="895" y="229"/>
                    </a:lnTo>
                    <a:lnTo>
                      <a:pt x="964" y="267"/>
                    </a:lnTo>
                    <a:lnTo>
                      <a:pt x="1028" y="305"/>
                    </a:lnTo>
                    <a:lnTo>
                      <a:pt x="1088" y="344"/>
                    </a:lnTo>
                    <a:lnTo>
                      <a:pt x="1143" y="384"/>
                    </a:lnTo>
                    <a:lnTo>
                      <a:pt x="1194" y="426"/>
                    </a:lnTo>
                    <a:lnTo>
                      <a:pt x="1238" y="468"/>
                    </a:lnTo>
                    <a:lnTo>
                      <a:pt x="1277" y="510"/>
                    </a:lnTo>
                    <a:lnTo>
                      <a:pt x="1310" y="552"/>
                    </a:lnTo>
                    <a:lnTo>
                      <a:pt x="1337" y="593"/>
                    </a:lnTo>
                    <a:lnTo>
                      <a:pt x="1356" y="634"/>
                    </a:lnTo>
                    <a:lnTo>
                      <a:pt x="1367" y="673"/>
                    </a:lnTo>
                    <a:lnTo>
                      <a:pt x="1372" y="711"/>
                    </a:lnTo>
                    <a:lnTo>
                      <a:pt x="0" y="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8">
                <a:extLst>
                  <a:ext uri="{FF2B5EF4-FFF2-40B4-BE49-F238E27FC236}">
                    <a16:creationId xmlns="" xmlns:a16="http://schemas.microsoft.com/office/drawing/2014/main" id="{4DAE3687-95D2-4B2F-A9C0-F2635F550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958"/>
                <a:ext cx="1078" cy="947"/>
              </a:xfrm>
              <a:custGeom>
                <a:avLst/>
                <a:gdLst>
                  <a:gd name="T0" fmla="*/ 1953 w 3235"/>
                  <a:gd name="T1" fmla="*/ 64 h 2839"/>
                  <a:gd name="T2" fmla="*/ 2411 w 3235"/>
                  <a:gd name="T3" fmla="*/ 263 h 2839"/>
                  <a:gd name="T4" fmla="*/ 2748 w 3235"/>
                  <a:gd name="T5" fmla="*/ 522 h 2839"/>
                  <a:gd name="T6" fmla="*/ 2921 w 3235"/>
                  <a:gd name="T7" fmla="*/ 792 h 2839"/>
                  <a:gd name="T8" fmla="*/ 3107 w 3235"/>
                  <a:gd name="T9" fmla="*/ 1167 h 2839"/>
                  <a:gd name="T10" fmla="*/ 3229 w 3235"/>
                  <a:gd name="T11" fmla="*/ 1397 h 2839"/>
                  <a:gd name="T12" fmla="*/ 3153 w 3235"/>
                  <a:gd name="T13" fmla="*/ 1439 h 2839"/>
                  <a:gd name="T14" fmla="*/ 3024 w 3235"/>
                  <a:gd name="T15" fmla="*/ 1313 h 2839"/>
                  <a:gd name="T16" fmla="*/ 3012 w 3235"/>
                  <a:gd name="T17" fmla="*/ 1302 h 2839"/>
                  <a:gd name="T18" fmla="*/ 3068 w 3235"/>
                  <a:gd name="T19" fmla="*/ 1587 h 2839"/>
                  <a:gd name="T20" fmla="*/ 3065 w 3235"/>
                  <a:gd name="T21" fmla="*/ 2109 h 2839"/>
                  <a:gd name="T22" fmla="*/ 2927 w 3235"/>
                  <a:gd name="T23" fmla="*/ 2475 h 2839"/>
                  <a:gd name="T24" fmla="*/ 2711 w 3235"/>
                  <a:gd name="T25" fmla="*/ 2718 h 2839"/>
                  <a:gd name="T26" fmla="*/ 2557 w 3235"/>
                  <a:gd name="T27" fmla="*/ 2807 h 2839"/>
                  <a:gd name="T28" fmla="*/ 2607 w 3235"/>
                  <a:gd name="T29" fmla="*/ 2643 h 2839"/>
                  <a:gd name="T30" fmla="*/ 2633 w 3235"/>
                  <a:gd name="T31" fmla="*/ 2288 h 2839"/>
                  <a:gd name="T32" fmla="*/ 2598 w 3235"/>
                  <a:gd name="T33" fmla="*/ 2033 h 2839"/>
                  <a:gd name="T34" fmla="*/ 2565 w 3235"/>
                  <a:gd name="T35" fmla="*/ 2049 h 2839"/>
                  <a:gd name="T36" fmla="*/ 2502 w 3235"/>
                  <a:gd name="T37" fmla="*/ 2068 h 2839"/>
                  <a:gd name="T38" fmla="*/ 2441 w 3235"/>
                  <a:gd name="T39" fmla="*/ 1743 h 2839"/>
                  <a:gd name="T40" fmla="*/ 2300 w 3235"/>
                  <a:gd name="T41" fmla="*/ 1514 h 2839"/>
                  <a:gd name="T42" fmla="*/ 2219 w 3235"/>
                  <a:gd name="T43" fmla="*/ 1450 h 2839"/>
                  <a:gd name="T44" fmla="*/ 2246 w 3235"/>
                  <a:gd name="T45" fmla="*/ 1514 h 2839"/>
                  <a:gd name="T46" fmla="*/ 2203 w 3235"/>
                  <a:gd name="T47" fmla="*/ 1585 h 2839"/>
                  <a:gd name="T48" fmla="*/ 1798 w 3235"/>
                  <a:gd name="T49" fmla="*/ 1515 h 2839"/>
                  <a:gd name="T50" fmla="*/ 1550 w 3235"/>
                  <a:gd name="T51" fmla="*/ 1414 h 2839"/>
                  <a:gd name="T52" fmla="*/ 1539 w 3235"/>
                  <a:gd name="T53" fmla="*/ 1431 h 2839"/>
                  <a:gd name="T54" fmla="*/ 1564 w 3235"/>
                  <a:gd name="T55" fmla="*/ 1553 h 2839"/>
                  <a:gd name="T56" fmla="*/ 1368 w 3235"/>
                  <a:gd name="T57" fmla="*/ 1572 h 2839"/>
                  <a:gd name="T58" fmla="*/ 1056 w 3235"/>
                  <a:gd name="T59" fmla="*/ 1477 h 2839"/>
                  <a:gd name="T60" fmla="*/ 900 w 3235"/>
                  <a:gd name="T61" fmla="*/ 1401 h 2839"/>
                  <a:gd name="T62" fmla="*/ 852 w 3235"/>
                  <a:gd name="T63" fmla="*/ 1504 h 2839"/>
                  <a:gd name="T64" fmla="*/ 763 w 3235"/>
                  <a:gd name="T65" fmla="*/ 1801 h 2839"/>
                  <a:gd name="T66" fmla="*/ 733 w 3235"/>
                  <a:gd name="T67" fmla="*/ 2039 h 2839"/>
                  <a:gd name="T68" fmla="*/ 663 w 3235"/>
                  <a:gd name="T69" fmla="*/ 1983 h 2839"/>
                  <a:gd name="T70" fmla="*/ 638 w 3235"/>
                  <a:gd name="T71" fmla="*/ 1949 h 2839"/>
                  <a:gd name="T72" fmla="*/ 613 w 3235"/>
                  <a:gd name="T73" fmla="*/ 2225 h 2839"/>
                  <a:gd name="T74" fmla="*/ 647 w 3235"/>
                  <a:gd name="T75" fmla="*/ 2612 h 2839"/>
                  <a:gd name="T76" fmla="*/ 734 w 3235"/>
                  <a:gd name="T77" fmla="*/ 2836 h 2839"/>
                  <a:gd name="T78" fmla="*/ 611 w 3235"/>
                  <a:gd name="T79" fmla="*/ 2779 h 2839"/>
                  <a:gd name="T80" fmla="*/ 400 w 3235"/>
                  <a:gd name="T81" fmla="*/ 2574 h 2839"/>
                  <a:gd name="T82" fmla="*/ 233 w 3235"/>
                  <a:gd name="T83" fmla="*/ 2258 h 2839"/>
                  <a:gd name="T84" fmla="*/ 163 w 3235"/>
                  <a:gd name="T85" fmla="*/ 1654 h 2839"/>
                  <a:gd name="T86" fmla="*/ 189 w 3235"/>
                  <a:gd name="T87" fmla="*/ 1170 h 2839"/>
                  <a:gd name="T88" fmla="*/ 195 w 3235"/>
                  <a:gd name="T89" fmla="*/ 914 h 2839"/>
                  <a:gd name="T90" fmla="*/ 80 w 3235"/>
                  <a:gd name="T91" fmla="*/ 875 h 2839"/>
                  <a:gd name="T92" fmla="*/ 0 w 3235"/>
                  <a:gd name="T93" fmla="*/ 866 h 2839"/>
                  <a:gd name="T94" fmla="*/ 125 w 3235"/>
                  <a:gd name="T95" fmla="*/ 734 h 2839"/>
                  <a:gd name="T96" fmla="*/ 285 w 3235"/>
                  <a:gd name="T97" fmla="*/ 580 h 2839"/>
                  <a:gd name="T98" fmla="*/ 334 w 3235"/>
                  <a:gd name="T99" fmla="*/ 393 h 2839"/>
                  <a:gd name="T100" fmla="*/ 386 w 3235"/>
                  <a:gd name="T101" fmla="*/ 313 h 2839"/>
                  <a:gd name="T102" fmla="*/ 429 w 3235"/>
                  <a:gd name="T103" fmla="*/ 481 h 2839"/>
                  <a:gd name="T104" fmla="*/ 397 w 3235"/>
                  <a:gd name="T105" fmla="*/ 604 h 2839"/>
                  <a:gd name="T106" fmla="*/ 890 w 3235"/>
                  <a:gd name="T107" fmla="*/ 156 h 2839"/>
                  <a:gd name="T108" fmla="*/ 1426 w 3235"/>
                  <a:gd name="T109" fmla="*/ 3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5" h="2839">
                    <a:moveTo>
                      <a:pt x="1504" y="0"/>
                    </a:moveTo>
                    <a:lnTo>
                      <a:pt x="1581" y="2"/>
                    </a:lnTo>
                    <a:lnTo>
                      <a:pt x="1657" y="7"/>
                    </a:lnTo>
                    <a:lnTo>
                      <a:pt x="1733" y="17"/>
                    </a:lnTo>
                    <a:lnTo>
                      <a:pt x="1807" y="29"/>
                    </a:lnTo>
                    <a:lnTo>
                      <a:pt x="1881" y="45"/>
                    </a:lnTo>
                    <a:lnTo>
                      <a:pt x="1953" y="64"/>
                    </a:lnTo>
                    <a:lnTo>
                      <a:pt x="2024" y="86"/>
                    </a:lnTo>
                    <a:lnTo>
                      <a:pt x="2093" y="110"/>
                    </a:lnTo>
                    <a:lnTo>
                      <a:pt x="2160" y="137"/>
                    </a:lnTo>
                    <a:lnTo>
                      <a:pt x="2226" y="166"/>
                    </a:lnTo>
                    <a:lnTo>
                      <a:pt x="2291" y="196"/>
                    </a:lnTo>
                    <a:lnTo>
                      <a:pt x="2353" y="229"/>
                    </a:lnTo>
                    <a:lnTo>
                      <a:pt x="2411" y="263"/>
                    </a:lnTo>
                    <a:lnTo>
                      <a:pt x="2468" y="298"/>
                    </a:lnTo>
                    <a:lnTo>
                      <a:pt x="2522" y="334"/>
                    </a:lnTo>
                    <a:lnTo>
                      <a:pt x="2574" y="371"/>
                    </a:lnTo>
                    <a:lnTo>
                      <a:pt x="2622" y="408"/>
                    </a:lnTo>
                    <a:lnTo>
                      <a:pt x="2668" y="446"/>
                    </a:lnTo>
                    <a:lnTo>
                      <a:pt x="2710" y="484"/>
                    </a:lnTo>
                    <a:lnTo>
                      <a:pt x="2748" y="522"/>
                    </a:lnTo>
                    <a:lnTo>
                      <a:pt x="2782" y="558"/>
                    </a:lnTo>
                    <a:lnTo>
                      <a:pt x="2813" y="595"/>
                    </a:lnTo>
                    <a:lnTo>
                      <a:pt x="2840" y="630"/>
                    </a:lnTo>
                    <a:lnTo>
                      <a:pt x="2863" y="665"/>
                    </a:lnTo>
                    <a:lnTo>
                      <a:pt x="2882" y="699"/>
                    </a:lnTo>
                    <a:lnTo>
                      <a:pt x="2896" y="730"/>
                    </a:lnTo>
                    <a:lnTo>
                      <a:pt x="2921" y="792"/>
                    </a:lnTo>
                    <a:lnTo>
                      <a:pt x="2946" y="853"/>
                    </a:lnTo>
                    <a:lnTo>
                      <a:pt x="2973" y="911"/>
                    </a:lnTo>
                    <a:lnTo>
                      <a:pt x="3001" y="967"/>
                    </a:lnTo>
                    <a:lnTo>
                      <a:pt x="3027" y="1021"/>
                    </a:lnTo>
                    <a:lnTo>
                      <a:pt x="3055" y="1072"/>
                    </a:lnTo>
                    <a:lnTo>
                      <a:pt x="3082" y="1120"/>
                    </a:lnTo>
                    <a:lnTo>
                      <a:pt x="3107" y="1167"/>
                    </a:lnTo>
                    <a:lnTo>
                      <a:pt x="3131" y="1209"/>
                    </a:lnTo>
                    <a:lnTo>
                      <a:pt x="3154" y="1249"/>
                    </a:lnTo>
                    <a:lnTo>
                      <a:pt x="3174" y="1285"/>
                    </a:lnTo>
                    <a:lnTo>
                      <a:pt x="3193" y="1319"/>
                    </a:lnTo>
                    <a:lnTo>
                      <a:pt x="3208" y="1348"/>
                    </a:lnTo>
                    <a:lnTo>
                      <a:pt x="3220" y="1375"/>
                    </a:lnTo>
                    <a:lnTo>
                      <a:pt x="3229" y="1397"/>
                    </a:lnTo>
                    <a:lnTo>
                      <a:pt x="3234" y="1415"/>
                    </a:lnTo>
                    <a:lnTo>
                      <a:pt x="3235" y="1430"/>
                    </a:lnTo>
                    <a:lnTo>
                      <a:pt x="3231" y="1442"/>
                    </a:lnTo>
                    <a:lnTo>
                      <a:pt x="3222" y="1448"/>
                    </a:lnTo>
                    <a:lnTo>
                      <a:pt x="3208" y="1450"/>
                    </a:lnTo>
                    <a:lnTo>
                      <a:pt x="3181" y="1447"/>
                    </a:lnTo>
                    <a:lnTo>
                      <a:pt x="3153" y="1439"/>
                    </a:lnTo>
                    <a:lnTo>
                      <a:pt x="3129" y="1426"/>
                    </a:lnTo>
                    <a:lnTo>
                      <a:pt x="3106" y="1410"/>
                    </a:lnTo>
                    <a:lnTo>
                      <a:pt x="3084" y="1391"/>
                    </a:lnTo>
                    <a:lnTo>
                      <a:pt x="3067" y="1371"/>
                    </a:lnTo>
                    <a:lnTo>
                      <a:pt x="3050" y="1351"/>
                    </a:lnTo>
                    <a:lnTo>
                      <a:pt x="3036" y="1330"/>
                    </a:lnTo>
                    <a:lnTo>
                      <a:pt x="3024" y="1313"/>
                    </a:lnTo>
                    <a:lnTo>
                      <a:pt x="3015" y="1296"/>
                    </a:lnTo>
                    <a:lnTo>
                      <a:pt x="3008" y="1283"/>
                    </a:lnTo>
                    <a:lnTo>
                      <a:pt x="3005" y="1275"/>
                    </a:lnTo>
                    <a:lnTo>
                      <a:pt x="3003" y="1272"/>
                    </a:lnTo>
                    <a:lnTo>
                      <a:pt x="3005" y="1276"/>
                    </a:lnTo>
                    <a:lnTo>
                      <a:pt x="3007" y="1286"/>
                    </a:lnTo>
                    <a:lnTo>
                      <a:pt x="3012" y="1302"/>
                    </a:lnTo>
                    <a:lnTo>
                      <a:pt x="3019" y="1326"/>
                    </a:lnTo>
                    <a:lnTo>
                      <a:pt x="3026" y="1356"/>
                    </a:lnTo>
                    <a:lnTo>
                      <a:pt x="3035" y="1391"/>
                    </a:lnTo>
                    <a:lnTo>
                      <a:pt x="3044" y="1431"/>
                    </a:lnTo>
                    <a:lnTo>
                      <a:pt x="3053" y="1478"/>
                    </a:lnTo>
                    <a:lnTo>
                      <a:pt x="3060" y="1530"/>
                    </a:lnTo>
                    <a:lnTo>
                      <a:pt x="3068" y="1587"/>
                    </a:lnTo>
                    <a:lnTo>
                      <a:pt x="3074" y="1649"/>
                    </a:lnTo>
                    <a:lnTo>
                      <a:pt x="3078" y="1715"/>
                    </a:lnTo>
                    <a:lnTo>
                      <a:pt x="3081" y="1786"/>
                    </a:lnTo>
                    <a:lnTo>
                      <a:pt x="3082" y="1860"/>
                    </a:lnTo>
                    <a:lnTo>
                      <a:pt x="3079" y="1940"/>
                    </a:lnTo>
                    <a:lnTo>
                      <a:pt x="3074" y="2022"/>
                    </a:lnTo>
                    <a:lnTo>
                      <a:pt x="3065" y="2109"/>
                    </a:lnTo>
                    <a:lnTo>
                      <a:pt x="3055" y="2168"/>
                    </a:lnTo>
                    <a:lnTo>
                      <a:pt x="3043" y="2224"/>
                    </a:lnTo>
                    <a:lnTo>
                      <a:pt x="3025" y="2279"/>
                    </a:lnTo>
                    <a:lnTo>
                      <a:pt x="3005" y="2331"/>
                    </a:lnTo>
                    <a:lnTo>
                      <a:pt x="2982" y="2382"/>
                    </a:lnTo>
                    <a:lnTo>
                      <a:pt x="2955" y="2430"/>
                    </a:lnTo>
                    <a:lnTo>
                      <a:pt x="2927" y="2475"/>
                    </a:lnTo>
                    <a:lnTo>
                      <a:pt x="2898" y="2519"/>
                    </a:lnTo>
                    <a:lnTo>
                      <a:pt x="2868" y="2559"/>
                    </a:lnTo>
                    <a:lnTo>
                      <a:pt x="2836" y="2597"/>
                    </a:lnTo>
                    <a:lnTo>
                      <a:pt x="2805" y="2631"/>
                    </a:lnTo>
                    <a:lnTo>
                      <a:pt x="2772" y="2664"/>
                    </a:lnTo>
                    <a:lnTo>
                      <a:pt x="2741" y="2693"/>
                    </a:lnTo>
                    <a:lnTo>
                      <a:pt x="2711" y="2718"/>
                    </a:lnTo>
                    <a:lnTo>
                      <a:pt x="2681" y="2741"/>
                    </a:lnTo>
                    <a:lnTo>
                      <a:pt x="2654" y="2761"/>
                    </a:lnTo>
                    <a:lnTo>
                      <a:pt x="2629" y="2778"/>
                    </a:lnTo>
                    <a:lnTo>
                      <a:pt x="2606" y="2791"/>
                    </a:lnTo>
                    <a:lnTo>
                      <a:pt x="2586" y="2799"/>
                    </a:lnTo>
                    <a:lnTo>
                      <a:pt x="2569" y="2806"/>
                    </a:lnTo>
                    <a:lnTo>
                      <a:pt x="2557" y="2807"/>
                    </a:lnTo>
                    <a:lnTo>
                      <a:pt x="2548" y="2806"/>
                    </a:lnTo>
                    <a:lnTo>
                      <a:pt x="2544" y="2799"/>
                    </a:lnTo>
                    <a:lnTo>
                      <a:pt x="2545" y="2791"/>
                    </a:lnTo>
                    <a:lnTo>
                      <a:pt x="2552" y="2777"/>
                    </a:lnTo>
                    <a:lnTo>
                      <a:pt x="2574" y="2735"/>
                    </a:lnTo>
                    <a:lnTo>
                      <a:pt x="2593" y="2689"/>
                    </a:lnTo>
                    <a:lnTo>
                      <a:pt x="2607" y="2643"/>
                    </a:lnTo>
                    <a:lnTo>
                      <a:pt x="2619" y="2593"/>
                    </a:lnTo>
                    <a:lnTo>
                      <a:pt x="2627" y="2541"/>
                    </a:lnTo>
                    <a:lnTo>
                      <a:pt x="2633" y="2491"/>
                    </a:lnTo>
                    <a:lnTo>
                      <a:pt x="2635" y="2439"/>
                    </a:lnTo>
                    <a:lnTo>
                      <a:pt x="2636" y="2387"/>
                    </a:lnTo>
                    <a:lnTo>
                      <a:pt x="2635" y="2336"/>
                    </a:lnTo>
                    <a:lnTo>
                      <a:pt x="2633" y="2288"/>
                    </a:lnTo>
                    <a:lnTo>
                      <a:pt x="2629" y="2240"/>
                    </a:lnTo>
                    <a:lnTo>
                      <a:pt x="2624" y="2196"/>
                    </a:lnTo>
                    <a:lnTo>
                      <a:pt x="2619" y="2155"/>
                    </a:lnTo>
                    <a:lnTo>
                      <a:pt x="2614" y="2117"/>
                    </a:lnTo>
                    <a:lnTo>
                      <a:pt x="2607" y="2084"/>
                    </a:lnTo>
                    <a:lnTo>
                      <a:pt x="2602" y="2055"/>
                    </a:lnTo>
                    <a:lnTo>
                      <a:pt x="2598" y="2033"/>
                    </a:lnTo>
                    <a:lnTo>
                      <a:pt x="2595" y="2015"/>
                    </a:lnTo>
                    <a:lnTo>
                      <a:pt x="2592" y="2005"/>
                    </a:lnTo>
                    <a:lnTo>
                      <a:pt x="2591" y="2001"/>
                    </a:lnTo>
                    <a:lnTo>
                      <a:pt x="2588" y="2012"/>
                    </a:lnTo>
                    <a:lnTo>
                      <a:pt x="2582" y="2025"/>
                    </a:lnTo>
                    <a:lnTo>
                      <a:pt x="2574" y="2038"/>
                    </a:lnTo>
                    <a:lnTo>
                      <a:pt x="2565" y="2049"/>
                    </a:lnTo>
                    <a:lnTo>
                      <a:pt x="2557" y="2060"/>
                    </a:lnTo>
                    <a:lnTo>
                      <a:pt x="2546" y="2068"/>
                    </a:lnTo>
                    <a:lnTo>
                      <a:pt x="2535" y="2074"/>
                    </a:lnTo>
                    <a:lnTo>
                      <a:pt x="2525" y="2078"/>
                    </a:lnTo>
                    <a:lnTo>
                      <a:pt x="2516" y="2079"/>
                    </a:lnTo>
                    <a:lnTo>
                      <a:pt x="2508" y="2076"/>
                    </a:lnTo>
                    <a:lnTo>
                      <a:pt x="2502" y="2068"/>
                    </a:lnTo>
                    <a:lnTo>
                      <a:pt x="2497" y="2055"/>
                    </a:lnTo>
                    <a:lnTo>
                      <a:pt x="2495" y="2038"/>
                    </a:lnTo>
                    <a:lnTo>
                      <a:pt x="2491" y="1969"/>
                    </a:lnTo>
                    <a:lnTo>
                      <a:pt x="2483" y="1905"/>
                    </a:lnTo>
                    <a:lnTo>
                      <a:pt x="2472" y="1847"/>
                    </a:lnTo>
                    <a:lnTo>
                      <a:pt x="2458" y="1792"/>
                    </a:lnTo>
                    <a:lnTo>
                      <a:pt x="2441" y="1743"/>
                    </a:lnTo>
                    <a:lnTo>
                      <a:pt x="2424" y="1697"/>
                    </a:lnTo>
                    <a:lnTo>
                      <a:pt x="2403" y="1657"/>
                    </a:lnTo>
                    <a:lnTo>
                      <a:pt x="2383" y="1621"/>
                    </a:lnTo>
                    <a:lnTo>
                      <a:pt x="2362" y="1588"/>
                    </a:lnTo>
                    <a:lnTo>
                      <a:pt x="2341" y="1559"/>
                    </a:lnTo>
                    <a:lnTo>
                      <a:pt x="2320" y="1535"/>
                    </a:lnTo>
                    <a:lnTo>
                      <a:pt x="2300" y="1514"/>
                    </a:lnTo>
                    <a:lnTo>
                      <a:pt x="2281" y="1496"/>
                    </a:lnTo>
                    <a:lnTo>
                      <a:pt x="2263" y="1481"/>
                    </a:lnTo>
                    <a:lnTo>
                      <a:pt x="2249" y="1469"/>
                    </a:lnTo>
                    <a:lnTo>
                      <a:pt x="2236" y="1461"/>
                    </a:lnTo>
                    <a:lnTo>
                      <a:pt x="2226" y="1454"/>
                    </a:lnTo>
                    <a:lnTo>
                      <a:pt x="2220" y="1450"/>
                    </a:lnTo>
                    <a:lnTo>
                      <a:pt x="2219" y="1450"/>
                    </a:lnTo>
                    <a:lnTo>
                      <a:pt x="2220" y="1452"/>
                    </a:lnTo>
                    <a:lnTo>
                      <a:pt x="2222" y="1457"/>
                    </a:lnTo>
                    <a:lnTo>
                      <a:pt x="2228" y="1464"/>
                    </a:lnTo>
                    <a:lnTo>
                      <a:pt x="2233" y="1475"/>
                    </a:lnTo>
                    <a:lnTo>
                      <a:pt x="2238" y="1487"/>
                    </a:lnTo>
                    <a:lnTo>
                      <a:pt x="2243" y="1500"/>
                    </a:lnTo>
                    <a:lnTo>
                      <a:pt x="2246" y="1514"/>
                    </a:lnTo>
                    <a:lnTo>
                      <a:pt x="2249" y="1528"/>
                    </a:lnTo>
                    <a:lnTo>
                      <a:pt x="2250" y="1542"/>
                    </a:lnTo>
                    <a:lnTo>
                      <a:pt x="2248" y="1554"/>
                    </a:lnTo>
                    <a:lnTo>
                      <a:pt x="2243" y="1566"/>
                    </a:lnTo>
                    <a:lnTo>
                      <a:pt x="2234" y="1574"/>
                    </a:lnTo>
                    <a:lnTo>
                      <a:pt x="2221" y="1581"/>
                    </a:lnTo>
                    <a:lnTo>
                      <a:pt x="2203" y="1585"/>
                    </a:lnTo>
                    <a:lnTo>
                      <a:pt x="2179" y="1586"/>
                    </a:lnTo>
                    <a:lnTo>
                      <a:pt x="2107" y="1580"/>
                    </a:lnTo>
                    <a:lnTo>
                      <a:pt x="2038" y="1569"/>
                    </a:lnTo>
                    <a:lnTo>
                      <a:pt x="1972" y="1559"/>
                    </a:lnTo>
                    <a:lnTo>
                      <a:pt x="1910" y="1545"/>
                    </a:lnTo>
                    <a:lnTo>
                      <a:pt x="1852" y="1531"/>
                    </a:lnTo>
                    <a:lnTo>
                      <a:pt x="1798" y="1515"/>
                    </a:lnTo>
                    <a:lnTo>
                      <a:pt x="1748" y="1499"/>
                    </a:lnTo>
                    <a:lnTo>
                      <a:pt x="1704" y="1482"/>
                    </a:lnTo>
                    <a:lnTo>
                      <a:pt x="1663" y="1467"/>
                    </a:lnTo>
                    <a:lnTo>
                      <a:pt x="1628" y="1452"/>
                    </a:lnTo>
                    <a:lnTo>
                      <a:pt x="1596" y="1438"/>
                    </a:lnTo>
                    <a:lnTo>
                      <a:pt x="1571" y="1425"/>
                    </a:lnTo>
                    <a:lnTo>
                      <a:pt x="1550" y="1414"/>
                    </a:lnTo>
                    <a:lnTo>
                      <a:pt x="1536" y="1406"/>
                    </a:lnTo>
                    <a:lnTo>
                      <a:pt x="1528" y="1401"/>
                    </a:lnTo>
                    <a:lnTo>
                      <a:pt x="1524" y="1399"/>
                    </a:lnTo>
                    <a:lnTo>
                      <a:pt x="1525" y="1401"/>
                    </a:lnTo>
                    <a:lnTo>
                      <a:pt x="1529" y="1409"/>
                    </a:lnTo>
                    <a:lnTo>
                      <a:pt x="1533" y="1419"/>
                    </a:lnTo>
                    <a:lnTo>
                      <a:pt x="1539" y="1431"/>
                    </a:lnTo>
                    <a:lnTo>
                      <a:pt x="1545" y="1448"/>
                    </a:lnTo>
                    <a:lnTo>
                      <a:pt x="1550" y="1464"/>
                    </a:lnTo>
                    <a:lnTo>
                      <a:pt x="1557" y="1483"/>
                    </a:lnTo>
                    <a:lnTo>
                      <a:pt x="1562" y="1501"/>
                    </a:lnTo>
                    <a:lnTo>
                      <a:pt x="1564" y="1520"/>
                    </a:lnTo>
                    <a:lnTo>
                      <a:pt x="1566" y="1537"/>
                    </a:lnTo>
                    <a:lnTo>
                      <a:pt x="1564" y="1553"/>
                    </a:lnTo>
                    <a:lnTo>
                      <a:pt x="1559" y="1566"/>
                    </a:lnTo>
                    <a:lnTo>
                      <a:pt x="1552" y="1576"/>
                    </a:lnTo>
                    <a:lnTo>
                      <a:pt x="1540" y="1583"/>
                    </a:lnTo>
                    <a:lnTo>
                      <a:pt x="1524" y="1586"/>
                    </a:lnTo>
                    <a:lnTo>
                      <a:pt x="1472" y="1583"/>
                    </a:lnTo>
                    <a:lnTo>
                      <a:pt x="1420" y="1578"/>
                    </a:lnTo>
                    <a:lnTo>
                      <a:pt x="1368" y="1572"/>
                    </a:lnTo>
                    <a:lnTo>
                      <a:pt x="1319" y="1562"/>
                    </a:lnTo>
                    <a:lnTo>
                      <a:pt x="1269" y="1550"/>
                    </a:lnTo>
                    <a:lnTo>
                      <a:pt x="1223" y="1537"/>
                    </a:lnTo>
                    <a:lnTo>
                      <a:pt x="1177" y="1523"/>
                    </a:lnTo>
                    <a:lnTo>
                      <a:pt x="1134" y="1507"/>
                    </a:lnTo>
                    <a:lnTo>
                      <a:pt x="1092" y="1492"/>
                    </a:lnTo>
                    <a:lnTo>
                      <a:pt x="1056" y="1477"/>
                    </a:lnTo>
                    <a:lnTo>
                      <a:pt x="1020" y="1462"/>
                    </a:lnTo>
                    <a:lnTo>
                      <a:pt x="990" y="1448"/>
                    </a:lnTo>
                    <a:lnTo>
                      <a:pt x="963" y="1434"/>
                    </a:lnTo>
                    <a:lnTo>
                      <a:pt x="940" y="1423"/>
                    </a:lnTo>
                    <a:lnTo>
                      <a:pt x="921" y="1413"/>
                    </a:lnTo>
                    <a:lnTo>
                      <a:pt x="907" y="1405"/>
                    </a:lnTo>
                    <a:lnTo>
                      <a:pt x="900" y="1401"/>
                    </a:lnTo>
                    <a:lnTo>
                      <a:pt x="897" y="1399"/>
                    </a:lnTo>
                    <a:lnTo>
                      <a:pt x="895" y="1402"/>
                    </a:lnTo>
                    <a:lnTo>
                      <a:pt x="891" y="1413"/>
                    </a:lnTo>
                    <a:lnTo>
                      <a:pt x="883" y="1428"/>
                    </a:lnTo>
                    <a:lnTo>
                      <a:pt x="875" y="1448"/>
                    </a:lnTo>
                    <a:lnTo>
                      <a:pt x="864" y="1473"/>
                    </a:lnTo>
                    <a:lnTo>
                      <a:pt x="852" y="1504"/>
                    </a:lnTo>
                    <a:lnTo>
                      <a:pt x="839" y="1538"/>
                    </a:lnTo>
                    <a:lnTo>
                      <a:pt x="825" y="1574"/>
                    </a:lnTo>
                    <a:lnTo>
                      <a:pt x="811" y="1616"/>
                    </a:lnTo>
                    <a:lnTo>
                      <a:pt x="799" y="1659"/>
                    </a:lnTo>
                    <a:lnTo>
                      <a:pt x="786" y="1705"/>
                    </a:lnTo>
                    <a:lnTo>
                      <a:pt x="773" y="1752"/>
                    </a:lnTo>
                    <a:lnTo>
                      <a:pt x="763" y="1801"/>
                    </a:lnTo>
                    <a:lnTo>
                      <a:pt x="754" y="1850"/>
                    </a:lnTo>
                    <a:lnTo>
                      <a:pt x="748" y="1901"/>
                    </a:lnTo>
                    <a:lnTo>
                      <a:pt x="744" y="1950"/>
                    </a:lnTo>
                    <a:lnTo>
                      <a:pt x="744" y="2001"/>
                    </a:lnTo>
                    <a:lnTo>
                      <a:pt x="743" y="2019"/>
                    </a:lnTo>
                    <a:lnTo>
                      <a:pt x="739" y="2031"/>
                    </a:lnTo>
                    <a:lnTo>
                      <a:pt x="733" y="2039"/>
                    </a:lnTo>
                    <a:lnTo>
                      <a:pt x="724" y="2041"/>
                    </a:lnTo>
                    <a:lnTo>
                      <a:pt x="715" y="2039"/>
                    </a:lnTo>
                    <a:lnTo>
                      <a:pt x="705" y="2034"/>
                    </a:lnTo>
                    <a:lnTo>
                      <a:pt x="694" y="2025"/>
                    </a:lnTo>
                    <a:lnTo>
                      <a:pt x="683" y="2012"/>
                    </a:lnTo>
                    <a:lnTo>
                      <a:pt x="673" y="1998"/>
                    </a:lnTo>
                    <a:lnTo>
                      <a:pt x="663" y="1983"/>
                    </a:lnTo>
                    <a:lnTo>
                      <a:pt x="656" y="1967"/>
                    </a:lnTo>
                    <a:lnTo>
                      <a:pt x="649" y="1949"/>
                    </a:lnTo>
                    <a:lnTo>
                      <a:pt x="645" y="1933"/>
                    </a:lnTo>
                    <a:lnTo>
                      <a:pt x="643" y="1915"/>
                    </a:lnTo>
                    <a:lnTo>
                      <a:pt x="643" y="1920"/>
                    </a:lnTo>
                    <a:lnTo>
                      <a:pt x="640" y="1931"/>
                    </a:lnTo>
                    <a:lnTo>
                      <a:pt x="638" y="1949"/>
                    </a:lnTo>
                    <a:lnTo>
                      <a:pt x="634" y="1974"/>
                    </a:lnTo>
                    <a:lnTo>
                      <a:pt x="630" y="2005"/>
                    </a:lnTo>
                    <a:lnTo>
                      <a:pt x="626" y="2040"/>
                    </a:lnTo>
                    <a:lnTo>
                      <a:pt x="621" y="2081"/>
                    </a:lnTo>
                    <a:lnTo>
                      <a:pt x="618" y="2125"/>
                    </a:lnTo>
                    <a:lnTo>
                      <a:pt x="615" y="2173"/>
                    </a:lnTo>
                    <a:lnTo>
                      <a:pt x="613" y="2225"/>
                    </a:lnTo>
                    <a:lnTo>
                      <a:pt x="613" y="2278"/>
                    </a:lnTo>
                    <a:lnTo>
                      <a:pt x="613" y="2332"/>
                    </a:lnTo>
                    <a:lnTo>
                      <a:pt x="615" y="2388"/>
                    </a:lnTo>
                    <a:lnTo>
                      <a:pt x="619" y="2445"/>
                    </a:lnTo>
                    <a:lnTo>
                      <a:pt x="625" y="2502"/>
                    </a:lnTo>
                    <a:lnTo>
                      <a:pt x="634" y="2558"/>
                    </a:lnTo>
                    <a:lnTo>
                      <a:pt x="647" y="2612"/>
                    </a:lnTo>
                    <a:lnTo>
                      <a:pt x="661" y="2665"/>
                    </a:lnTo>
                    <a:lnTo>
                      <a:pt x="680" y="2716"/>
                    </a:lnTo>
                    <a:lnTo>
                      <a:pt x="701" y="2763"/>
                    </a:lnTo>
                    <a:lnTo>
                      <a:pt x="726" y="2807"/>
                    </a:lnTo>
                    <a:lnTo>
                      <a:pt x="734" y="2821"/>
                    </a:lnTo>
                    <a:lnTo>
                      <a:pt x="737" y="2831"/>
                    </a:lnTo>
                    <a:lnTo>
                      <a:pt x="734" y="2836"/>
                    </a:lnTo>
                    <a:lnTo>
                      <a:pt x="726" y="2839"/>
                    </a:lnTo>
                    <a:lnTo>
                      <a:pt x="715" y="2837"/>
                    </a:lnTo>
                    <a:lnTo>
                      <a:pt x="701" y="2832"/>
                    </a:lnTo>
                    <a:lnTo>
                      <a:pt x="682" y="2823"/>
                    </a:lnTo>
                    <a:lnTo>
                      <a:pt x="661" y="2812"/>
                    </a:lnTo>
                    <a:lnTo>
                      <a:pt x="637" y="2797"/>
                    </a:lnTo>
                    <a:lnTo>
                      <a:pt x="611" y="2779"/>
                    </a:lnTo>
                    <a:lnTo>
                      <a:pt x="583" y="2758"/>
                    </a:lnTo>
                    <a:lnTo>
                      <a:pt x="554" y="2734"/>
                    </a:lnTo>
                    <a:lnTo>
                      <a:pt x="524" y="2707"/>
                    </a:lnTo>
                    <a:lnTo>
                      <a:pt x="494" y="2677"/>
                    </a:lnTo>
                    <a:lnTo>
                      <a:pt x="462" y="2645"/>
                    </a:lnTo>
                    <a:lnTo>
                      <a:pt x="430" y="2611"/>
                    </a:lnTo>
                    <a:lnTo>
                      <a:pt x="400" y="2574"/>
                    </a:lnTo>
                    <a:lnTo>
                      <a:pt x="371" y="2535"/>
                    </a:lnTo>
                    <a:lnTo>
                      <a:pt x="342" y="2493"/>
                    </a:lnTo>
                    <a:lnTo>
                      <a:pt x="315" y="2450"/>
                    </a:lnTo>
                    <a:lnTo>
                      <a:pt x="291" y="2405"/>
                    </a:lnTo>
                    <a:lnTo>
                      <a:pt x="268" y="2358"/>
                    </a:lnTo>
                    <a:lnTo>
                      <a:pt x="249" y="2308"/>
                    </a:lnTo>
                    <a:lnTo>
                      <a:pt x="233" y="2258"/>
                    </a:lnTo>
                    <a:lnTo>
                      <a:pt x="220" y="2206"/>
                    </a:lnTo>
                    <a:lnTo>
                      <a:pt x="203" y="2107"/>
                    </a:lnTo>
                    <a:lnTo>
                      <a:pt x="187" y="2011"/>
                    </a:lnTo>
                    <a:lnTo>
                      <a:pt x="177" y="1917"/>
                    </a:lnTo>
                    <a:lnTo>
                      <a:pt x="170" y="1826"/>
                    </a:lnTo>
                    <a:lnTo>
                      <a:pt x="166" y="1739"/>
                    </a:lnTo>
                    <a:lnTo>
                      <a:pt x="163" y="1654"/>
                    </a:lnTo>
                    <a:lnTo>
                      <a:pt x="163" y="1573"/>
                    </a:lnTo>
                    <a:lnTo>
                      <a:pt x="166" y="1496"/>
                    </a:lnTo>
                    <a:lnTo>
                      <a:pt x="168" y="1423"/>
                    </a:lnTo>
                    <a:lnTo>
                      <a:pt x="173" y="1353"/>
                    </a:lnTo>
                    <a:lnTo>
                      <a:pt x="178" y="1287"/>
                    </a:lnTo>
                    <a:lnTo>
                      <a:pt x="184" y="1225"/>
                    </a:lnTo>
                    <a:lnTo>
                      <a:pt x="189" y="1170"/>
                    </a:lnTo>
                    <a:lnTo>
                      <a:pt x="194" y="1116"/>
                    </a:lnTo>
                    <a:lnTo>
                      <a:pt x="197" y="1070"/>
                    </a:lnTo>
                    <a:lnTo>
                      <a:pt x="201" y="1028"/>
                    </a:lnTo>
                    <a:lnTo>
                      <a:pt x="203" y="991"/>
                    </a:lnTo>
                    <a:lnTo>
                      <a:pt x="203" y="959"/>
                    </a:lnTo>
                    <a:lnTo>
                      <a:pt x="200" y="934"/>
                    </a:lnTo>
                    <a:lnTo>
                      <a:pt x="195" y="914"/>
                    </a:lnTo>
                    <a:lnTo>
                      <a:pt x="186" y="900"/>
                    </a:lnTo>
                    <a:lnTo>
                      <a:pt x="170" y="885"/>
                    </a:lnTo>
                    <a:lnTo>
                      <a:pt x="153" y="876"/>
                    </a:lnTo>
                    <a:lnTo>
                      <a:pt x="134" y="871"/>
                    </a:lnTo>
                    <a:lnTo>
                      <a:pt x="116" y="870"/>
                    </a:lnTo>
                    <a:lnTo>
                      <a:pt x="97" y="871"/>
                    </a:lnTo>
                    <a:lnTo>
                      <a:pt x="80" y="875"/>
                    </a:lnTo>
                    <a:lnTo>
                      <a:pt x="62" y="878"/>
                    </a:lnTo>
                    <a:lnTo>
                      <a:pt x="47" y="882"/>
                    </a:lnTo>
                    <a:lnTo>
                      <a:pt x="33" y="885"/>
                    </a:lnTo>
                    <a:lnTo>
                      <a:pt x="20" y="885"/>
                    </a:lnTo>
                    <a:lnTo>
                      <a:pt x="10" y="884"/>
                    </a:lnTo>
                    <a:lnTo>
                      <a:pt x="4" y="877"/>
                    </a:lnTo>
                    <a:lnTo>
                      <a:pt x="0" y="866"/>
                    </a:lnTo>
                    <a:lnTo>
                      <a:pt x="1" y="851"/>
                    </a:lnTo>
                    <a:lnTo>
                      <a:pt x="10" y="833"/>
                    </a:lnTo>
                    <a:lnTo>
                      <a:pt x="25" y="815"/>
                    </a:lnTo>
                    <a:lnTo>
                      <a:pt x="46" y="796"/>
                    </a:lnTo>
                    <a:lnTo>
                      <a:pt x="70" y="776"/>
                    </a:lnTo>
                    <a:lnTo>
                      <a:pt x="96" y="756"/>
                    </a:lnTo>
                    <a:lnTo>
                      <a:pt x="125" y="734"/>
                    </a:lnTo>
                    <a:lnTo>
                      <a:pt x="154" y="713"/>
                    </a:lnTo>
                    <a:lnTo>
                      <a:pt x="184" y="690"/>
                    </a:lnTo>
                    <a:lnTo>
                      <a:pt x="211" y="667"/>
                    </a:lnTo>
                    <a:lnTo>
                      <a:pt x="237" y="643"/>
                    </a:lnTo>
                    <a:lnTo>
                      <a:pt x="259" y="620"/>
                    </a:lnTo>
                    <a:lnTo>
                      <a:pt x="273" y="601"/>
                    </a:lnTo>
                    <a:lnTo>
                      <a:pt x="285" y="580"/>
                    </a:lnTo>
                    <a:lnTo>
                      <a:pt x="295" y="556"/>
                    </a:lnTo>
                    <a:lnTo>
                      <a:pt x="304" y="529"/>
                    </a:lnTo>
                    <a:lnTo>
                      <a:pt x="310" y="501"/>
                    </a:lnTo>
                    <a:lnTo>
                      <a:pt x="318" y="474"/>
                    </a:lnTo>
                    <a:lnTo>
                      <a:pt x="323" y="446"/>
                    </a:lnTo>
                    <a:lnTo>
                      <a:pt x="328" y="419"/>
                    </a:lnTo>
                    <a:lnTo>
                      <a:pt x="334" y="393"/>
                    </a:lnTo>
                    <a:lnTo>
                      <a:pt x="339" y="370"/>
                    </a:lnTo>
                    <a:lnTo>
                      <a:pt x="344" y="348"/>
                    </a:lnTo>
                    <a:lnTo>
                      <a:pt x="351" y="332"/>
                    </a:lnTo>
                    <a:lnTo>
                      <a:pt x="358" y="319"/>
                    </a:lnTo>
                    <a:lnTo>
                      <a:pt x="366" y="310"/>
                    </a:lnTo>
                    <a:lnTo>
                      <a:pt x="375" y="309"/>
                    </a:lnTo>
                    <a:lnTo>
                      <a:pt x="386" y="313"/>
                    </a:lnTo>
                    <a:lnTo>
                      <a:pt x="397" y="324"/>
                    </a:lnTo>
                    <a:lnTo>
                      <a:pt x="413" y="346"/>
                    </a:lnTo>
                    <a:lnTo>
                      <a:pt x="423" y="370"/>
                    </a:lnTo>
                    <a:lnTo>
                      <a:pt x="429" y="396"/>
                    </a:lnTo>
                    <a:lnTo>
                      <a:pt x="432" y="424"/>
                    </a:lnTo>
                    <a:lnTo>
                      <a:pt x="432" y="453"/>
                    </a:lnTo>
                    <a:lnTo>
                      <a:pt x="429" y="481"/>
                    </a:lnTo>
                    <a:lnTo>
                      <a:pt x="424" y="509"/>
                    </a:lnTo>
                    <a:lnTo>
                      <a:pt x="419" y="534"/>
                    </a:lnTo>
                    <a:lnTo>
                      <a:pt x="413" y="557"/>
                    </a:lnTo>
                    <a:lnTo>
                      <a:pt x="408" y="576"/>
                    </a:lnTo>
                    <a:lnTo>
                      <a:pt x="402" y="590"/>
                    </a:lnTo>
                    <a:lnTo>
                      <a:pt x="399" y="600"/>
                    </a:lnTo>
                    <a:lnTo>
                      <a:pt x="397" y="604"/>
                    </a:lnTo>
                    <a:lnTo>
                      <a:pt x="463" y="518"/>
                    </a:lnTo>
                    <a:lnTo>
                      <a:pt x="530" y="441"/>
                    </a:lnTo>
                    <a:lnTo>
                      <a:pt x="600" y="371"/>
                    </a:lnTo>
                    <a:lnTo>
                      <a:pt x="671" y="308"/>
                    </a:lnTo>
                    <a:lnTo>
                      <a:pt x="743" y="251"/>
                    </a:lnTo>
                    <a:lnTo>
                      <a:pt x="815" y="200"/>
                    </a:lnTo>
                    <a:lnTo>
                      <a:pt x="890" y="156"/>
                    </a:lnTo>
                    <a:lnTo>
                      <a:pt x="966" y="118"/>
                    </a:lnTo>
                    <a:lnTo>
                      <a:pt x="1042" y="85"/>
                    </a:lnTo>
                    <a:lnTo>
                      <a:pt x="1118" y="58"/>
                    </a:lnTo>
                    <a:lnTo>
                      <a:pt x="1195" y="37"/>
                    </a:lnTo>
                    <a:lnTo>
                      <a:pt x="1272" y="21"/>
                    </a:lnTo>
                    <a:lnTo>
                      <a:pt x="1349" y="9"/>
                    </a:lnTo>
                    <a:lnTo>
                      <a:pt x="1426" y="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79">
                <a:extLst>
                  <a:ext uri="{FF2B5EF4-FFF2-40B4-BE49-F238E27FC236}">
                    <a16:creationId xmlns="" xmlns:a16="http://schemas.microsoft.com/office/drawing/2014/main" id="{EF86CD58-85B5-42D8-802A-40C59F784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" y="2110"/>
                <a:ext cx="158" cy="232"/>
              </a:xfrm>
              <a:custGeom>
                <a:avLst/>
                <a:gdLst>
                  <a:gd name="T0" fmla="*/ 261 w 472"/>
                  <a:gd name="T1" fmla="*/ 0 h 697"/>
                  <a:gd name="T2" fmla="*/ 472 w 472"/>
                  <a:gd name="T3" fmla="*/ 341 h 697"/>
                  <a:gd name="T4" fmla="*/ 472 w 472"/>
                  <a:gd name="T5" fmla="*/ 697 h 697"/>
                  <a:gd name="T6" fmla="*/ 0 w 472"/>
                  <a:gd name="T7" fmla="*/ 52 h 697"/>
                  <a:gd name="T8" fmla="*/ 86 w 472"/>
                  <a:gd name="T9" fmla="*/ 31 h 697"/>
                  <a:gd name="T10" fmla="*/ 174 w 472"/>
                  <a:gd name="T11" fmla="*/ 14 h 697"/>
                  <a:gd name="T12" fmla="*/ 261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61" y="0"/>
                    </a:moveTo>
                    <a:lnTo>
                      <a:pt x="472" y="341"/>
                    </a:lnTo>
                    <a:lnTo>
                      <a:pt x="472" y="697"/>
                    </a:lnTo>
                    <a:lnTo>
                      <a:pt x="0" y="52"/>
                    </a:lnTo>
                    <a:lnTo>
                      <a:pt x="86" y="31"/>
                    </a:lnTo>
                    <a:lnTo>
                      <a:pt x="17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80">
                <a:extLst>
                  <a:ext uri="{FF2B5EF4-FFF2-40B4-BE49-F238E27FC236}">
                    <a16:creationId xmlns="" xmlns:a16="http://schemas.microsoft.com/office/drawing/2014/main" id="{CC15C241-A697-4750-94A0-B9106495D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10"/>
                <a:ext cx="157" cy="232"/>
              </a:xfrm>
              <a:custGeom>
                <a:avLst/>
                <a:gdLst>
                  <a:gd name="T0" fmla="*/ 212 w 472"/>
                  <a:gd name="T1" fmla="*/ 0 h 697"/>
                  <a:gd name="T2" fmla="*/ 299 w 472"/>
                  <a:gd name="T3" fmla="*/ 14 h 697"/>
                  <a:gd name="T4" fmla="*/ 386 w 472"/>
                  <a:gd name="T5" fmla="*/ 31 h 697"/>
                  <a:gd name="T6" fmla="*/ 472 w 472"/>
                  <a:gd name="T7" fmla="*/ 52 h 697"/>
                  <a:gd name="T8" fmla="*/ 0 w 472"/>
                  <a:gd name="T9" fmla="*/ 697 h 697"/>
                  <a:gd name="T10" fmla="*/ 0 w 472"/>
                  <a:gd name="T11" fmla="*/ 341 h 697"/>
                  <a:gd name="T12" fmla="*/ 212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12" y="0"/>
                    </a:moveTo>
                    <a:lnTo>
                      <a:pt x="299" y="14"/>
                    </a:lnTo>
                    <a:lnTo>
                      <a:pt x="386" y="31"/>
                    </a:lnTo>
                    <a:lnTo>
                      <a:pt x="472" y="52"/>
                    </a:lnTo>
                    <a:lnTo>
                      <a:pt x="0" y="697"/>
                    </a:lnTo>
                    <a:lnTo>
                      <a:pt x="0" y="341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81">
                <a:extLst>
                  <a:ext uri="{FF2B5EF4-FFF2-40B4-BE49-F238E27FC236}">
                    <a16:creationId xmlns="" xmlns:a16="http://schemas.microsoft.com/office/drawing/2014/main" id="{0C07D63B-3961-4285-803B-D7E41E4B2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97"/>
                <a:ext cx="188" cy="161"/>
              </a:xfrm>
              <a:custGeom>
                <a:avLst/>
                <a:gdLst>
                  <a:gd name="T0" fmla="*/ 252 w 565"/>
                  <a:gd name="T1" fmla="*/ 0 h 483"/>
                  <a:gd name="T2" fmla="*/ 298 w 565"/>
                  <a:gd name="T3" fmla="*/ 1 h 483"/>
                  <a:gd name="T4" fmla="*/ 342 w 565"/>
                  <a:gd name="T5" fmla="*/ 4 h 483"/>
                  <a:gd name="T6" fmla="*/ 384 w 565"/>
                  <a:gd name="T7" fmla="*/ 8 h 483"/>
                  <a:gd name="T8" fmla="*/ 423 w 565"/>
                  <a:gd name="T9" fmla="*/ 13 h 483"/>
                  <a:gd name="T10" fmla="*/ 457 w 565"/>
                  <a:gd name="T11" fmla="*/ 19 h 483"/>
                  <a:gd name="T12" fmla="*/ 489 w 565"/>
                  <a:gd name="T13" fmla="*/ 27 h 483"/>
                  <a:gd name="T14" fmla="*/ 514 w 565"/>
                  <a:gd name="T15" fmla="*/ 33 h 483"/>
                  <a:gd name="T16" fmla="*/ 536 w 565"/>
                  <a:gd name="T17" fmla="*/ 38 h 483"/>
                  <a:gd name="T18" fmla="*/ 552 w 565"/>
                  <a:gd name="T19" fmla="*/ 43 h 483"/>
                  <a:gd name="T20" fmla="*/ 561 w 565"/>
                  <a:gd name="T21" fmla="*/ 47 h 483"/>
                  <a:gd name="T22" fmla="*/ 565 w 565"/>
                  <a:gd name="T23" fmla="*/ 47 h 483"/>
                  <a:gd name="T24" fmla="*/ 282 w 565"/>
                  <a:gd name="T25" fmla="*/ 483 h 483"/>
                  <a:gd name="T26" fmla="*/ 0 w 565"/>
                  <a:gd name="T27" fmla="*/ 48 h 483"/>
                  <a:gd name="T28" fmla="*/ 51 w 565"/>
                  <a:gd name="T29" fmla="*/ 30 h 483"/>
                  <a:gd name="T30" fmla="*/ 103 w 565"/>
                  <a:gd name="T31" fmla="*/ 16 h 483"/>
                  <a:gd name="T32" fmla="*/ 153 w 565"/>
                  <a:gd name="T33" fmla="*/ 8 h 483"/>
                  <a:gd name="T34" fmla="*/ 203 w 565"/>
                  <a:gd name="T35" fmla="*/ 3 h 483"/>
                  <a:gd name="T36" fmla="*/ 252 w 565"/>
                  <a:gd name="T3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5" h="483">
                    <a:moveTo>
                      <a:pt x="252" y="0"/>
                    </a:moveTo>
                    <a:lnTo>
                      <a:pt x="298" y="1"/>
                    </a:lnTo>
                    <a:lnTo>
                      <a:pt x="342" y="4"/>
                    </a:lnTo>
                    <a:lnTo>
                      <a:pt x="384" y="8"/>
                    </a:lnTo>
                    <a:lnTo>
                      <a:pt x="423" y="13"/>
                    </a:lnTo>
                    <a:lnTo>
                      <a:pt x="457" y="19"/>
                    </a:lnTo>
                    <a:lnTo>
                      <a:pt x="489" y="27"/>
                    </a:lnTo>
                    <a:lnTo>
                      <a:pt x="514" y="33"/>
                    </a:lnTo>
                    <a:lnTo>
                      <a:pt x="536" y="38"/>
                    </a:lnTo>
                    <a:lnTo>
                      <a:pt x="552" y="43"/>
                    </a:lnTo>
                    <a:lnTo>
                      <a:pt x="561" y="47"/>
                    </a:lnTo>
                    <a:lnTo>
                      <a:pt x="565" y="47"/>
                    </a:lnTo>
                    <a:lnTo>
                      <a:pt x="282" y="483"/>
                    </a:lnTo>
                    <a:lnTo>
                      <a:pt x="0" y="48"/>
                    </a:lnTo>
                    <a:lnTo>
                      <a:pt x="51" y="30"/>
                    </a:lnTo>
                    <a:lnTo>
                      <a:pt x="103" y="16"/>
                    </a:lnTo>
                    <a:lnTo>
                      <a:pt x="153" y="8"/>
                    </a:lnTo>
                    <a:lnTo>
                      <a:pt x="203" y="3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D7BA80E-628A-49C6-8275-749E72E7529E}"/>
              </a:ext>
            </a:extLst>
          </p:cNvPr>
          <p:cNvSpPr txBox="1"/>
          <p:nvPr/>
        </p:nvSpPr>
        <p:spPr>
          <a:xfrm>
            <a:off x="3672198" y="2790372"/>
            <a:ext cx="540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스케줄러 미완 부분 구</a:t>
            </a:r>
            <a:r>
              <a:rPr lang="ko-KR" altLang="en-US" dirty="0"/>
              <a:t>현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3D995FC4-F0AC-40CF-84DC-B63C2E5DFE03}"/>
              </a:ext>
            </a:extLst>
          </p:cNvPr>
          <p:cNvSpPr/>
          <p:nvPr/>
        </p:nvSpPr>
        <p:spPr>
          <a:xfrm>
            <a:off x="3023702" y="2706853"/>
            <a:ext cx="544321" cy="548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DE05E113-5BBB-4B01-9003-798577D87B2C}"/>
              </a:ext>
            </a:extLst>
          </p:cNvPr>
          <p:cNvSpPr/>
          <p:nvPr/>
        </p:nvSpPr>
        <p:spPr>
          <a:xfrm>
            <a:off x="3023702" y="3484584"/>
            <a:ext cx="544321" cy="548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42746E5-CC38-4C65-BB44-660D36F5EF2F}"/>
              </a:ext>
            </a:extLst>
          </p:cNvPr>
          <p:cNvSpPr txBox="1"/>
          <p:nvPr/>
        </p:nvSpPr>
        <p:spPr>
          <a:xfrm>
            <a:off x="3672198" y="3572454"/>
            <a:ext cx="540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 기능 추가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8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03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예정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32C4F86-02CB-4009-BB25-1147F82F8950}"/>
              </a:ext>
            </a:extLst>
          </p:cNvPr>
          <p:cNvSpPr/>
          <p:nvPr/>
        </p:nvSpPr>
        <p:spPr>
          <a:xfrm>
            <a:off x="3689595" y="1300625"/>
            <a:ext cx="5916996" cy="969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0736A8E6-B7E8-4906-8D49-665A2862BA78}"/>
              </a:ext>
            </a:extLst>
          </p:cNvPr>
          <p:cNvSpPr/>
          <p:nvPr/>
        </p:nvSpPr>
        <p:spPr>
          <a:xfrm>
            <a:off x="3789820" y="1538444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하 태민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3A28B34-3A12-4184-8F49-07740710008E}"/>
              </a:ext>
            </a:extLst>
          </p:cNvPr>
          <p:cNvSpPr/>
          <p:nvPr/>
        </p:nvSpPr>
        <p:spPr>
          <a:xfrm>
            <a:off x="4994231" y="1537644"/>
            <a:ext cx="591699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404040"/>
                </a:solidFill>
              </a:rPr>
              <a:t>DB </a:t>
            </a:r>
            <a:r>
              <a:rPr lang="ko-KR" altLang="en-US" sz="2000" b="1" dirty="0">
                <a:solidFill>
                  <a:srgbClr val="404040"/>
                </a:solidFill>
              </a:rPr>
              <a:t>설계 </a:t>
            </a:r>
            <a:r>
              <a:rPr lang="en-US" altLang="ko-KR" sz="2000" b="1" dirty="0">
                <a:solidFill>
                  <a:srgbClr val="404040"/>
                </a:solidFill>
              </a:rPr>
              <a:t>(</a:t>
            </a:r>
            <a:r>
              <a:rPr lang="ko-KR" altLang="en-US" sz="2000" b="1" dirty="0">
                <a:solidFill>
                  <a:srgbClr val="404040"/>
                </a:solidFill>
              </a:rPr>
              <a:t>부</a:t>
            </a:r>
            <a:r>
              <a:rPr lang="en-US" altLang="ko-KR" sz="2000" b="1" dirty="0">
                <a:solidFill>
                  <a:srgbClr val="404040"/>
                </a:solidFill>
              </a:rPr>
              <a:t>), </a:t>
            </a:r>
            <a:r>
              <a:rPr lang="ko-KR" altLang="en-US" sz="2000" b="1" dirty="0">
                <a:solidFill>
                  <a:srgbClr val="404040"/>
                </a:solidFill>
              </a:rPr>
              <a:t>코딩 </a:t>
            </a:r>
            <a:r>
              <a:rPr lang="en-US" altLang="ko-KR" sz="2000" b="1" dirty="0">
                <a:solidFill>
                  <a:srgbClr val="404040"/>
                </a:solidFill>
              </a:rPr>
              <a:t>(</a:t>
            </a:r>
            <a:r>
              <a:rPr lang="ko-KR" altLang="en-US" sz="2000" b="1" dirty="0">
                <a:solidFill>
                  <a:srgbClr val="404040"/>
                </a:solidFill>
              </a:rPr>
              <a:t>정</a:t>
            </a:r>
            <a:r>
              <a:rPr lang="en-US" altLang="ko-KR" sz="2000" b="1" dirty="0">
                <a:solidFill>
                  <a:srgbClr val="404040"/>
                </a:solidFill>
              </a:rPr>
              <a:t>), </a:t>
            </a:r>
            <a:r>
              <a:rPr lang="ko-KR" altLang="en-US" sz="2000" b="1" dirty="0">
                <a:solidFill>
                  <a:srgbClr val="404040"/>
                </a:solidFill>
              </a:rPr>
              <a:t>디자인</a:t>
            </a:r>
            <a:r>
              <a:rPr lang="en-US" altLang="ko-KR" sz="2000" b="1" dirty="0">
                <a:solidFill>
                  <a:srgbClr val="404040"/>
                </a:solidFill>
              </a:rPr>
              <a:t>(</a:t>
            </a:r>
            <a:r>
              <a:rPr lang="ko-KR" altLang="en-US" sz="2000" b="1" dirty="0">
                <a:solidFill>
                  <a:srgbClr val="404040"/>
                </a:solidFill>
              </a:rPr>
              <a:t>부</a:t>
            </a:r>
            <a:r>
              <a:rPr lang="en-US" altLang="ko-KR" sz="2000" b="1" dirty="0">
                <a:solidFill>
                  <a:srgbClr val="404040"/>
                </a:solidFill>
              </a:rPr>
              <a:t>) </a:t>
            </a:r>
            <a:endParaRPr lang="ko-KR" altLang="en-US" sz="2000" b="1" dirty="0">
              <a:solidFill>
                <a:srgbClr val="404040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76CD8FF0-64BE-4954-98FC-60A9E66DBCED}"/>
              </a:ext>
            </a:extLst>
          </p:cNvPr>
          <p:cNvGrpSpPr/>
          <p:nvPr/>
        </p:nvGrpSpPr>
        <p:grpSpPr>
          <a:xfrm>
            <a:off x="2202237" y="1296543"/>
            <a:ext cx="985378" cy="976696"/>
            <a:chOff x="6089155" y="4231131"/>
            <a:chExt cx="1296000" cy="1296000"/>
          </a:xfrm>
        </p:grpSpPr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5BAB7787-6EA1-4694-A863-A600F2EF736B}"/>
                </a:ext>
              </a:extLst>
            </p:cNvPr>
            <p:cNvSpPr/>
            <p:nvPr/>
          </p:nvSpPr>
          <p:spPr>
            <a:xfrm>
              <a:off x="6089155" y="4231131"/>
              <a:ext cx="1296000" cy="1296000"/>
            </a:xfrm>
            <a:prstGeom prst="rect">
              <a:avLst/>
            </a:prstGeom>
            <a:solidFill>
              <a:srgbClr val="D9D9D9"/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13576E75-9420-4FFA-8C51-C268E8A61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240" y="4550104"/>
              <a:ext cx="957399" cy="957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46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EditPoints="1"/>
          </p:cNvSpPr>
          <p:nvPr/>
        </p:nvSpPr>
        <p:spPr bwMode="auto">
          <a:xfrm>
            <a:off x="1921668" y="1618866"/>
            <a:ext cx="8311634" cy="4273934"/>
          </a:xfrm>
          <a:custGeom>
            <a:avLst/>
            <a:gdLst>
              <a:gd name="T0" fmla="*/ 3354 w 3448"/>
              <a:gd name="T1" fmla="*/ 1504 h 1773"/>
              <a:gd name="T2" fmla="*/ 2152 w 3448"/>
              <a:gd name="T3" fmla="*/ 1144 h 1773"/>
              <a:gd name="T4" fmla="*/ 3068 w 3448"/>
              <a:gd name="T5" fmla="*/ 1084 h 1773"/>
              <a:gd name="T6" fmla="*/ 3043 w 3448"/>
              <a:gd name="T7" fmla="*/ 1388 h 1773"/>
              <a:gd name="T8" fmla="*/ 2791 w 3448"/>
              <a:gd name="T9" fmla="*/ 1339 h 1773"/>
              <a:gd name="T10" fmla="*/ 3012 w 3448"/>
              <a:gd name="T11" fmla="*/ 1095 h 1773"/>
              <a:gd name="T12" fmla="*/ 3123 w 3448"/>
              <a:gd name="T13" fmla="*/ 1040 h 1773"/>
              <a:gd name="T14" fmla="*/ 2958 w 3448"/>
              <a:gd name="T15" fmla="*/ 993 h 1773"/>
              <a:gd name="T16" fmla="*/ 2745 w 3448"/>
              <a:gd name="T17" fmla="*/ 1019 h 1773"/>
              <a:gd name="T18" fmla="*/ 1939 w 3448"/>
              <a:gd name="T19" fmla="*/ 551 h 1773"/>
              <a:gd name="T20" fmla="*/ 2183 w 3448"/>
              <a:gd name="T21" fmla="*/ 454 h 1773"/>
              <a:gd name="T22" fmla="*/ 2178 w 3448"/>
              <a:gd name="T23" fmla="*/ 528 h 1773"/>
              <a:gd name="T24" fmla="*/ 3088 w 3448"/>
              <a:gd name="T25" fmla="*/ 398 h 1773"/>
              <a:gd name="T26" fmla="*/ 3067 w 3448"/>
              <a:gd name="T27" fmla="*/ 610 h 1773"/>
              <a:gd name="T28" fmla="*/ 3070 w 3448"/>
              <a:gd name="T29" fmla="*/ 398 h 1773"/>
              <a:gd name="T30" fmla="*/ 1599 w 3448"/>
              <a:gd name="T31" fmla="*/ 246 h 1773"/>
              <a:gd name="T32" fmla="*/ 1576 w 3448"/>
              <a:gd name="T33" fmla="*/ 189 h 1773"/>
              <a:gd name="T34" fmla="*/ 1299 w 3448"/>
              <a:gd name="T35" fmla="*/ 208 h 1773"/>
              <a:gd name="T36" fmla="*/ 1186 w 3448"/>
              <a:gd name="T37" fmla="*/ 384 h 1773"/>
              <a:gd name="T38" fmla="*/ 3448 w 3448"/>
              <a:gd name="T39" fmla="*/ 189 h 1773"/>
              <a:gd name="T40" fmla="*/ 3211 w 3448"/>
              <a:gd name="T41" fmla="*/ 305 h 1773"/>
              <a:gd name="T42" fmla="*/ 3020 w 3448"/>
              <a:gd name="T43" fmla="*/ 322 h 1773"/>
              <a:gd name="T44" fmla="*/ 2948 w 3448"/>
              <a:gd name="T45" fmla="*/ 613 h 1773"/>
              <a:gd name="T46" fmla="*/ 2866 w 3448"/>
              <a:gd name="T47" fmla="*/ 673 h 1773"/>
              <a:gd name="T48" fmla="*/ 2698 w 3448"/>
              <a:gd name="T49" fmla="*/ 898 h 1773"/>
              <a:gd name="T50" fmla="*/ 2761 w 3448"/>
              <a:gd name="T51" fmla="*/ 1045 h 1773"/>
              <a:gd name="T52" fmla="*/ 2663 w 3448"/>
              <a:gd name="T53" fmla="*/ 961 h 1773"/>
              <a:gd name="T54" fmla="*/ 2453 w 3448"/>
              <a:gd name="T55" fmla="*/ 825 h 1773"/>
              <a:gd name="T56" fmla="*/ 2188 w 3448"/>
              <a:gd name="T57" fmla="*/ 702 h 1773"/>
              <a:gd name="T58" fmla="*/ 2257 w 3448"/>
              <a:gd name="T59" fmla="*/ 765 h 1773"/>
              <a:gd name="T60" fmla="*/ 2161 w 3448"/>
              <a:gd name="T61" fmla="*/ 857 h 1773"/>
              <a:gd name="T62" fmla="*/ 1927 w 3448"/>
              <a:gd name="T63" fmla="*/ 1336 h 1773"/>
              <a:gd name="T64" fmla="*/ 1572 w 3448"/>
              <a:gd name="T65" fmla="*/ 948 h 1773"/>
              <a:gd name="T66" fmla="*/ 1766 w 3448"/>
              <a:gd name="T67" fmla="*/ 631 h 1773"/>
              <a:gd name="T68" fmla="*/ 2005 w 3448"/>
              <a:gd name="T69" fmla="*/ 610 h 1773"/>
              <a:gd name="T70" fmla="*/ 1845 w 3448"/>
              <a:gd name="T71" fmla="*/ 559 h 1773"/>
              <a:gd name="T72" fmla="*/ 1834 w 3448"/>
              <a:gd name="T73" fmla="*/ 549 h 1773"/>
              <a:gd name="T74" fmla="*/ 1630 w 3448"/>
              <a:gd name="T75" fmla="*/ 600 h 1773"/>
              <a:gd name="T76" fmla="*/ 1599 w 3448"/>
              <a:gd name="T77" fmla="*/ 430 h 1773"/>
              <a:gd name="T78" fmla="*/ 1746 w 3448"/>
              <a:gd name="T79" fmla="*/ 305 h 1773"/>
              <a:gd name="T80" fmla="*/ 1889 w 3448"/>
              <a:gd name="T81" fmla="*/ 260 h 1773"/>
              <a:gd name="T82" fmla="*/ 1861 w 3448"/>
              <a:gd name="T83" fmla="*/ 201 h 1773"/>
              <a:gd name="T84" fmla="*/ 1872 w 3448"/>
              <a:gd name="T85" fmla="*/ 127 h 1773"/>
              <a:gd name="T86" fmla="*/ 1783 w 3448"/>
              <a:gd name="T87" fmla="*/ 322 h 1773"/>
              <a:gd name="T88" fmla="*/ 1735 w 3448"/>
              <a:gd name="T89" fmla="*/ 172 h 1773"/>
              <a:gd name="T90" fmla="*/ 2134 w 3448"/>
              <a:gd name="T91" fmla="*/ 77 h 1773"/>
              <a:gd name="T92" fmla="*/ 2361 w 3448"/>
              <a:gd name="T93" fmla="*/ 54 h 1773"/>
              <a:gd name="T94" fmla="*/ 2573 w 3448"/>
              <a:gd name="T95" fmla="*/ 31 h 1773"/>
              <a:gd name="T96" fmla="*/ 2703 w 3448"/>
              <a:gd name="T97" fmla="*/ 18 h 1773"/>
              <a:gd name="T98" fmla="*/ 337 w 3448"/>
              <a:gd name="T99" fmla="*/ 108 h 1773"/>
              <a:gd name="T100" fmla="*/ 750 w 3448"/>
              <a:gd name="T101" fmla="*/ 276 h 1773"/>
              <a:gd name="T102" fmla="*/ 969 w 3448"/>
              <a:gd name="T103" fmla="*/ 300 h 1773"/>
              <a:gd name="T104" fmla="*/ 908 w 3448"/>
              <a:gd name="T105" fmla="*/ 668 h 1773"/>
              <a:gd name="T106" fmla="*/ 673 w 3448"/>
              <a:gd name="T107" fmla="*/ 789 h 1773"/>
              <a:gd name="T108" fmla="*/ 738 w 3448"/>
              <a:gd name="T109" fmla="*/ 925 h 1773"/>
              <a:gd name="T110" fmla="*/ 1022 w 3448"/>
              <a:gd name="T111" fmla="*/ 976 h 1773"/>
              <a:gd name="T112" fmla="*/ 1127 w 3448"/>
              <a:gd name="T113" fmla="*/ 1365 h 1773"/>
              <a:gd name="T114" fmla="*/ 835 w 3448"/>
              <a:gd name="T115" fmla="*/ 1749 h 1773"/>
              <a:gd name="T116" fmla="*/ 826 w 3448"/>
              <a:gd name="T117" fmla="*/ 1015 h 1773"/>
              <a:gd name="T118" fmla="*/ 474 w 3448"/>
              <a:gd name="T119" fmla="*/ 741 h 1773"/>
              <a:gd name="T120" fmla="*/ 134 w 3448"/>
              <a:gd name="T121" fmla="*/ 308 h 1773"/>
              <a:gd name="T122" fmla="*/ 73 w 3448"/>
              <a:gd name="T123" fmla="*/ 176 h 1773"/>
              <a:gd name="T124" fmla="*/ 137 w 3448"/>
              <a:gd name="T125" fmla="*/ 0 h 1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48" h="1773">
                <a:moveTo>
                  <a:pt x="3375" y="1350"/>
                </a:moveTo>
                <a:lnTo>
                  <a:pt x="3415" y="1381"/>
                </a:lnTo>
                <a:lnTo>
                  <a:pt x="3439" y="1383"/>
                </a:lnTo>
                <a:lnTo>
                  <a:pt x="3402" y="1433"/>
                </a:lnTo>
                <a:lnTo>
                  <a:pt x="3354" y="1504"/>
                </a:lnTo>
                <a:lnTo>
                  <a:pt x="3301" y="1499"/>
                </a:lnTo>
                <a:lnTo>
                  <a:pt x="3384" y="1423"/>
                </a:lnTo>
                <a:lnTo>
                  <a:pt x="3375" y="1350"/>
                </a:lnTo>
                <a:close/>
                <a:moveTo>
                  <a:pt x="2143" y="1101"/>
                </a:moveTo>
                <a:lnTo>
                  <a:pt x="2152" y="1144"/>
                </a:lnTo>
                <a:lnTo>
                  <a:pt x="2117" y="1246"/>
                </a:lnTo>
                <a:lnTo>
                  <a:pt x="2082" y="1230"/>
                </a:lnTo>
                <a:lnTo>
                  <a:pt x="2086" y="1146"/>
                </a:lnTo>
                <a:lnTo>
                  <a:pt x="2143" y="1101"/>
                </a:lnTo>
                <a:close/>
                <a:moveTo>
                  <a:pt x="3068" y="1084"/>
                </a:moveTo>
                <a:lnTo>
                  <a:pt x="3111" y="1166"/>
                </a:lnTo>
                <a:lnTo>
                  <a:pt x="3184" y="1236"/>
                </a:lnTo>
                <a:lnTo>
                  <a:pt x="3157" y="1378"/>
                </a:lnTo>
                <a:lnTo>
                  <a:pt x="3109" y="1407"/>
                </a:lnTo>
                <a:lnTo>
                  <a:pt x="3043" y="1388"/>
                </a:lnTo>
                <a:lnTo>
                  <a:pt x="3027" y="1342"/>
                </a:lnTo>
                <a:lnTo>
                  <a:pt x="3004" y="1354"/>
                </a:lnTo>
                <a:lnTo>
                  <a:pt x="2953" y="1325"/>
                </a:lnTo>
                <a:lnTo>
                  <a:pt x="2823" y="1357"/>
                </a:lnTo>
                <a:lnTo>
                  <a:pt x="2791" y="1339"/>
                </a:lnTo>
                <a:lnTo>
                  <a:pt x="2799" y="1316"/>
                </a:lnTo>
                <a:lnTo>
                  <a:pt x="2778" y="1198"/>
                </a:lnTo>
                <a:lnTo>
                  <a:pt x="2866" y="1166"/>
                </a:lnTo>
                <a:lnTo>
                  <a:pt x="2948" y="1091"/>
                </a:lnTo>
                <a:lnTo>
                  <a:pt x="3012" y="1095"/>
                </a:lnTo>
                <a:lnTo>
                  <a:pt x="3001" y="1131"/>
                </a:lnTo>
                <a:lnTo>
                  <a:pt x="3059" y="1153"/>
                </a:lnTo>
                <a:lnTo>
                  <a:pt x="3068" y="1084"/>
                </a:lnTo>
                <a:close/>
                <a:moveTo>
                  <a:pt x="3014" y="987"/>
                </a:moveTo>
                <a:lnTo>
                  <a:pt x="3123" y="1040"/>
                </a:lnTo>
                <a:lnTo>
                  <a:pt x="3146" y="1090"/>
                </a:lnTo>
                <a:lnTo>
                  <a:pt x="3088" y="1053"/>
                </a:lnTo>
                <a:lnTo>
                  <a:pt x="3071" y="1069"/>
                </a:lnTo>
                <a:lnTo>
                  <a:pt x="3030" y="1066"/>
                </a:lnTo>
                <a:lnTo>
                  <a:pt x="2958" y="993"/>
                </a:lnTo>
                <a:lnTo>
                  <a:pt x="3014" y="987"/>
                </a:lnTo>
                <a:close/>
                <a:moveTo>
                  <a:pt x="2828" y="919"/>
                </a:moveTo>
                <a:lnTo>
                  <a:pt x="2847" y="935"/>
                </a:lnTo>
                <a:lnTo>
                  <a:pt x="2815" y="1032"/>
                </a:lnTo>
                <a:lnTo>
                  <a:pt x="2745" y="1019"/>
                </a:lnTo>
                <a:lnTo>
                  <a:pt x="2735" y="977"/>
                </a:lnTo>
                <a:lnTo>
                  <a:pt x="2828" y="919"/>
                </a:lnTo>
                <a:close/>
                <a:moveTo>
                  <a:pt x="1959" y="465"/>
                </a:moveTo>
                <a:lnTo>
                  <a:pt x="1924" y="524"/>
                </a:lnTo>
                <a:lnTo>
                  <a:pt x="1939" y="551"/>
                </a:lnTo>
                <a:lnTo>
                  <a:pt x="2004" y="541"/>
                </a:lnTo>
                <a:lnTo>
                  <a:pt x="2051" y="553"/>
                </a:lnTo>
                <a:lnTo>
                  <a:pt x="2070" y="522"/>
                </a:lnTo>
                <a:lnTo>
                  <a:pt x="1959" y="465"/>
                </a:lnTo>
                <a:close/>
                <a:moveTo>
                  <a:pt x="2183" y="454"/>
                </a:moveTo>
                <a:lnTo>
                  <a:pt x="2115" y="490"/>
                </a:lnTo>
                <a:lnTo>
                  <a:pt x="2139" y="549"/>
                </a:lnTo>
                <a:lnTo>
                  <a:pt x="2129" y="590"/>
                </a:lnTo>
                <a:lnTo>
                  <a:pt x="2188" y="594"/>
                </a:lnTo>
                <a:lnTo>
                  <a:pt x="2178" y="528"/>
                </a:lnTo>
                <a:lnTo>
                  <a:pt x="2156" y="496"/>
                </a:lnTo>
                <a:lnTo>
                  <a:pt x="2183" y="485"/>
                </a:lnTo>
                <a:lnTo>
                  <a:pt x="2183" y="454"/>
                </a:lnTo>
                <a:close/>
                <a:moveTo>
                  <a:pt x="3070" y="398"/>
                </a:moveTo>
                <a:lnTo>
                  <a:pt x="3088" y="398"/>
                </a:lnTo>
                <a:lnTo>
                  <a:pt x="3097" y="429"/>
                </a:lnTo>
                <a:lnTo>
                  <a:pt x="3080" y="484"/>
                </a:lnTo>
                <a:lnTo>
                  <a:pt x="3109" y="508"/>
                </a:lnTo>
                <a:lnTo>
                  <a:pt x="3072" y="542"/>
                </a:lnTo>
                <a:lnTo>
                  <a:pt x="3067" y="610"/>
                </a:lnTo>
                <a:lnTo>
                  <a:pt x="2955" y="675"/>
                </a:lnTo>
                <a:lnTo>
                  <a:pt x="2958" y="636"/>
                </a:lnTo>
                <a:lnTo>
                  <a:pt x="3020" y="592"/>
                </a:lnTo>
                <a:lnTo>
                  <a:pt x="3067" y="492"/>
                </a:lnTo>
                <a:lnTo>
                  <a:pt x="3070" y="398"/>
                </a:lnTo>
                <a:close/>
                <a:moveTo>
                  <a:pt x="1610" y="166"/>
                </a:moveTo>
                <a:lnTo>
                  <a:pt x="1669" y="276"/>
                </a:lnTo>
                <a:lnTo>
                  <a:pt x="1653" y="299"/>
                </a:lnTo>
                <a:lnTo>
                  <a:pt x="1599" y="322"/>
                </a:lnTo>
                <a:lnTo>
                  <a:pt x="1599" y="246"/>
                </a:lnTo>
                <a:lnTo>
                  <a:pt x="1582" y="297"/>
                </a:lnTo>
                <a:lnTo>
                  <a:pt x="1543" y="297"/>
                </a:lnTo>
                <a:lnTo>
                  <a:pt x="1545" y="256"/>
                </a:lnTo>
                <a:lnTo>
                  <a:pt x="1578" y="218"/>
                </a:lnTo>
                <a:lnTo>
                  <a:pt x="1576" y="189"/>
                </a:lnTo>
                <a:lnTo>
                  <a:pt x="1610" y="166"/>
                </a:lnTo>
                <a:close/>
                <a:moveTo>
                  <a:pt x="1165" y="62"/>
                </a:moveTo>
                <a:lnTo>
                  <a:pt x="1225" y="78"/>
                </a:lnTo>
                <a:lnTo>
                  <a:pt x="1276" y="165"/>
                </a:lnTo>
                <a:lnTo>
                  <a:pt x="1299" y="208"/>
                </a:lnTo>
                <a:lnTo>
                  <a:pt x="1267" y="267"/>
                </a:lnTo>
                <a:lnTo>
                  <a:pt x="1265" y="297"/>
                </a:lnTo>
                <a:lnTo>
                  <a:pt x="1235" y="316"/>
                </a:lnTo>
                <a:lnTo>
                  <a:pt x="1232" y="395"/>
                </a:lnTo>
                <a:lnTo>
                  <a:pt x="1186" y="384"/>
                </a:lnTo>
                <a:lnTo>
                  <a:pt x="1091" y="140"/>
                </a:lnTo>
                <a:lnTo>
                  <a:pt x="1165" y="62"/>
                </a:lnTo>
                <a:close/>
                <a:moveTo>
                  <a:pt x="2716" y="17"/>
                </a:moveTo>
                <a:lnTo>
                  <a:pt x="3421" y="115"/>
                </a:lnTo>
                <a:lnTo>
                  <a:pt x="3448" y="189"/>
                </a:lnTo>
                <a:lnTo>
                  <a:pt x="3352" y="241"/>
                </a:lnTo>
                <a:lnTo>
                  <a:pt x="3279" y="256"/>
                </a:lnTo>
                <a:lnTo>
                  <a:pt x="3282" y="316"/>
                </a:lnTo>
                <a:lnTo>
                  <a:pt x="3214" y="400"/>
                </a:lnTo>
                <a:lnTo>
                  <a:pt x="3211" y="305"/>
                </a:lnTo>
                <a:lnTo>
                  <a:pt x="3300" y="198"/>
                </a:lnTo>
                <a:lnTo>
                  <a:pt x="3246" y="206"/>
                </a:lnTo>
                <a:lnTo>
                  <a:pt x="3174" y="264"/>
                </a:lnTo>
                <a:lnTo>
                  <a:pt x="3085" y="258"/>
                </a:lnTo>
                <a:lnTo>
                  <a:pt x="3020" y="322"/>
                </a:lnTo>
                <a:lnTo>
                  <a:pt x="3067" y="355"/>
                </a:lnTo>
                <a:lnTo>
                  <a:pt x="3011" y="508"/>
                </a:lnTo>
                <a:lnTo>
                  <a:pt x="2964" y="516"/>
                </a:lnTo>
                <a:lnTo>
                  <a:pt x="2934" y="557"/>
                </a:lnTo>
                <a:lnTo>
                  <a:pt x="2948" y="613"/>
                </a:lnTo>
                <a:lnTo>
                  <a:pt x="2913" y="631"/>
                </a:lnTo>
                <a:lnTo>
                  <a:pt x="2903" y="581"/>
                </a:lnTo>
                <a:lnTo>
                  <a:pt x="2873" y="542"/>
                </a:lnTo>
                <a:lnTo>
                  <a:pt x="2833" y="583"/>
                </a:lnTo>
                <a:lnTo>
                  <a:pt x="2866" y="673"/>
                </a:lnTo>
                <a:lnTo>
                  <a:pt x="2820" y="754"/>
                </a:lnTo>
                <a:lnTo>
                  <a:pt x="2722" y="759"/>
                </a:lnTo>
                <a:lnTo>
                  <a:pt x="2701" y="793"/>
                </a:lnTo>
                <a:lnTo>
                  <a:pt x="2745" y="858"/>
                </a:lnTo>
                <a:lnTo>
                  <a:pt x="2698" y="898"/>
                </a:lnTo>
                <a:lnTo>
                  <a:pt x="2648" y="848"/>
                </a:lnTo>
                <a:lnTo>
                  <a:pt x="2647" y="895"/>
                </a:lnTo>
                <a:lnTo>
                  <a:pt x="2689" y="943"/>
                </a:lnTo>
                <a:lnTo>
                  <a:pt x="2708" y="1027"/>
                </a:lnTo>
                <a:lnTo>
                  <a:pt x="2761" y="1045"/>
                </a:lnTo>
                <a:lnTo>
                  <a:pt x="2833" y="1074"/>
                </a:lnTo>
                <a:lnTo>
                  <a:pt x="2701" y="1050"/>
                </a:lnTo>
                <a:lnTo>
                  <a:pt x="2645" y="998"/>
                </a:lnTo>
                <a:lnTo>
                  <a:pt x="2594" y="927"/>
                </a:lnTo>
                <a:lnTo>
                  <a:pt x="2663" y="961"/>
                </a:lnTo>
                <a:lnTo>
                  <a:pt x="2631" y="904"/>
                </a:lnTo>
                <a:lnTo>
                  <a:pt x="2625" y="825"/>
                </a:lnTo>
                <a:lnTo>
                  <a:pt x="2594" y="833"/>
                </a:lnTo>
                <a:lnTo>
                  <a:pt x="2557" y="754"/>
                </a:lnTo>
                <a:lnTo>
                  <a:pt x="2453" y="825"/>
                </a:lnTo>
                <a:lnTo>
                  <a:pt x="2453" y="871"/>
                </a:lnTo>
                <a:lnTo>
                  <a:pt x="2416" y="906"/>
                </a:lnTo>
                <a:lnTo>
                  <a:pt x="2368" y="789"/>
                </a:lnTo>
                <a:lnTo>
                  <a:pt x="2316" y="726"/>
                </a:lnTo>
                <a:lnTo>
                  <a:pt x="2188" y="702"/>
                </a:lnTo>
                <a:lnTo>
                  <a:pt x="2151" y="671"/>
                </a:lnTo>
                <a:lnTo>
                  <a:pt x="2132" y="681"/>
                </a:lnTo>
                <a:lnTo>
                  <a:pt x="2158" y="745"/>
                </a:lnTo>
                <a:lnTo>
                  <a:pt x="2201" y="723"/>
                </a:lnTo>
                <a:lnTo>
                  <a:pt x="2257" y="765"/>
                </a:lnTo>
                <a:lnTo>
                  <a:pt x="2092" y="863"/>
                </a:lnTo>
                <a:lnTo>
                  <a:pt x="2007" y="697"/>
                </a:lnTo>
                <a:lnTo>
                  <a:pt x="1988" y="700"/>
                </a:lnTo>
                <a:lnTo>
                  <a:pt x="2076" y="897"/>
                </a:lnTo>
                <a:lnTo>
                  <a:pt x="2161" y="857"/>
                </a:lnTo>
                <a:lnTo>
                  <a:pt x="2134" y="949"/>
                </a:lnTo>
                <a:lnTo>
                  <a:pt x="2050" y="1025"/>
                </a:lnTo>
                <a:lnTo>
                  <a:pt x="2062" y="1137"/>
                </a:lnTo>
                <a:lnTo>
                  <a:pt x="2015" y="1174"/>
                </a:lnTo>
                <a:lnTo>
                  <a:pt x="1927" y="1336"/>
                </a:lnTo>
                <a:lnTo>
                  <a:pt x="1840" y="1352"/>
                </a:lnTo>
                <a:lnTo>
                  <a:pt x="1763" y="1169"/>
                </a:lnTo>
                <a:lnTo>
                  <a:pt x="1782" y="1084"/>
                </a:lnTo>
                <a:lnTo>
                  <a:pt x="1733" y="937"/>
                </a:lnTo>
                <a:lnTo>
                  <a:pt x="1572" y="948"/>
                </a:lnTo>
                <a:lnTo>
                  <a:pt x="1481" y="861"/>
                </a:lnTo>
                <a:lnTo>
                  <a:pt x="1497" y="720"/>
                </a:lnTo>
                <a:lnTo>
                  <a:pt x="1584" y="616"/>
                </a:lnTo>
                <a:lnTo>
                  <a:pt x="1754" y="586"/>
                </a:lnTo>
                <a:lnTo>
                  <a:pt x="1766" y="631"/>
                </a:lnTo>
                <a:lnTo>
                  <a:pt x="1834" y="675"/>
                </a:lnTo>
                <a:lnTo>
                  <a:pt x="1861" y="639"/>
                </a:lnTo>
                <a:lnTo>
                  <a:pt x="1966" y="666"/>
                </a:lnTo>
                <a:lnTo>
                  <a:pt x="1994" y="649"/>
                </a:lnTo>
                <a:lnTo>
                  <a:pt x="2005" y="610"/>
                </a:lnTo>
                <a:lnTo>
                  <a:pt x="1933" y="598"/>
                </a:lnTo>
                <a:lnTo>
                  <a:pt x="1909" y="558"/>
                </a:lnTo>
                <a:lnTo>
                  <a:pt x="1892" y="549"/>
                </a:lnTo>
                <a:lnTo>
                  <a:pt x="1877" y="600"/>
                </a:lnTo>
                <a:lnTo>
                  <a:pt x="1845" y="559"/>
                </a:lnTo>
                <a:lnTo>
                  <a:pt x="1847" y="526"/>
                </a:lnTo>
                <a:lnTo>
                  <a:pt x="1804" y="492"/>
                </a:lnTo>
                <a:lnTo>
                  <a:pt x="1777" y="479"/>
                </a:lnTo>
                <a:lnTo>
                  <a:pt x="1779" y="514"/>
                </a:lnTo>
                <a:lnTo>
                  <a:pt x="1834" y="549"/>
                </a:lnTo>
                <a:lnTo>
                  <a:pt x="1806" y="581"/>
                </a:lnTo>
                <a:lnTo>
                  <a:pt x="1767" y="530"/>
                </a:lnTo>
                <a:lnTo>
                  <a:pt x="1739" y="498"/>
                </a:lnTo>
                <a:lnTo>
                  <a:pt x="1675" y="530"/>
                </a:lnTo>
                <a:lnTo>
                  <a:pt x="1630" y="600"/>
                </a:lnTo>
                <a:lnTo>
                  <a:pt x="1561" y="590"/>
                </a:lnTo>
                <a:lnTo>
                  <a:pt x="1557" y="505"/>
                </a:lnTo>
                <a:lnTo>
                  <a:pt x="1644" y="511"/>
                </a:lnTo>
                <a:lnTo>
                  <a:pt x="1617" y="467"/>
                </a:lnTo>
                <a:lnTo>
                  <a:pt x="1599" y="430"/>
                </a:lnTo>
                <a:lnTo>
                  <a:pt x="1667" y="409"/>
                </a:lnTo>
                <a:lnTo>
                  <a:pt x="1702" y="360"/>
                </a:lnTo>
                <a:lnTo>
                  <a:pt x="1732" y="358"/>
                </a:lnTo>
                <a:lnTo>
                  <a:pt x="1727" y="330"/>
                </a:lnTo>
                <a:lnTo>
                  <a:pt x="1746" y="305"/>
                </a:lnTo>
                <a:lnTo>
                  <a:pt x="1760" y="348"/>
                </a:lnTo>
                <a:lnTo>
                  <a:pt x="1845" y="350"/>
                </a:lnTo>
                <a:lnTo>
                  <a:pt x="1868" y="290"/>
                </a:lnTo>
                <a:lnTo>
                  <a:pt x="1901" y="301"/>
                </a:lnTo>
                <a:lnTo>
                  <a:pt x="1889" y="260"/>
                </a:lnTo>
                <a:lnTo>
                  <a:pt x="1940" y="245"/>
                </a:lnTo>
                <a:lnTo>
                  <a:pt x="1924" y="227"/>
                </a:lnTo>
                <a:lnTo>
                  <a:pt x="1879" y="239"/>
                </a:lnTo>
                <a:lnTo>
                  <a:pt x="1863" y="201"/>
                </a:lnTo>
                <a:lnTo>
                  <a:pt x="1861" y="201"/>
                </a:lnTo>
                <a:lnTo>
                  <a:pt x="1862" y="198"/>
                </a:lnTo>
                <a:lnTo>
                  <a:pt x="1855" y="182"/>
                </a:lnTo>
                <a:lnTo>
                  <a:pt x="1873" y="169"/>
                </a:lnTo>
                <a:lnTo>
                  <a:pt x="1889" y="129"/>
                </a:lnTo>
                <a:lnTo>
                  <a:pt x="1872" y="127"/>
                </a:lnTo>
                <a:lnTo>
                  <a:pt x="1845" y="160"/>
                </a:lnTo>
                <a:lnTo>
                  <a:pt x="1821" y="212"/>
                </a:lnTo>
                <a:lnTo>
                  <a:pt x="1847" y="240"/>
                </a:lnTo>
                <a:lnTo>
                  <a:pt x="1821" y="307"/>
                </a:lnTo>
                <a:lnTo>
                  <a:pt x="1783" y="322"/>
                </a:lnTo>
                <a:lnTo>
                  <a:pt x="1760" y="254"/>
                </a:lnTo>
                <a:lnTo>
                  <a:pt x="1716" y="279"/>
                </a:lnTo>
                <a:lnTo>
                  <a:pt x="1695" y="267"/>
                </a:lnTo>
                <a:lnTo>
                  <a:pt x="1696" y="201"/>
                </a:lnTo>
                <a:lnTo>
                  <a:pt x="1735" y="172"/>
                </a:lnTo>
                <a:lnTo>
                  <a:pt x="1768" y="94"/>
                </a:lnTo>
                <a:lnTo>
                  <a:pt x="1849" y="49"/>
                </a:lnTo>
                <a:lnTo>
                  <a:pt x="2054" y="85"/>
                </a:lnTo>
                <a:lnTo>
                  <a:pt x="2092" y="82"/>
                </a:lnTo>
                <a:lnTo>
                  <a:pt x="2134" y="77"/>
                </a:lnTo>
                <a:lnTo>
                  <a:pt x="2177" y="73"/>
                </a:lnTo>
                <a:lnTo>
                  <a:pt x="2222" y="69"/>
                </a:lnTo>
                <a:lnTo>
                  <a:pt x="2268" y="64"/>
                </a:lnTo>
                <a:lnTo>
                  <a:pt x="2315" y="58"/>
                </a:lnTo>
                <a:lnTo>
                  <a:pt x="2361" y="54"/>
                </a:lnTo>
                <a:lnTo>
                  <a:pt x="2406" y="49"/>
                </a:lnTo>
                <a:lnTo>
                  <a:pt x="2452" y="45"/>
                </a:lnTo>
                <a:lnTo>
                  <a:pt x="2494" y="40"/>
                </a:lnTo>
                <a:lnTo>
                  <a:pt x="2535" y="35"/>
                </a:lnTo>
                <a:lnTo>
                  <a:pt x="2573" y="31"/>
                </a:lnTo>
                <a:lnTo>
                  <a:pt x="2608" y="28"/>
                </a:lnTo>
                <a:lnTo>
                  <a:pt x="2639" y="25"/>
                </a:lnTo>
                <a:lnTo>
                  <a:pt x="2665" y="22"/>
                </a:lnTo>
                <a:lnTo>
                  <a:pt x="2686" y="20"/>
                </a:lnTo>
                <a:lnTo>
                  <a:pt x="2703" y="18"/>
                </a:lnTo>
                <a:lnTo>
                  <a:pt x="2713" y="17"/>
                </a:lnTo>
                <a:lnTo>
                  <a:pt x="2716" y="17"/>
                </a:lnTo>
                <a:close/>
                <a:moveTo>
                  <a:pt x="137" y="0"/>
                </a:moveTo>
                <a:lnTo>
                  <a:pt x="138" y="0"/>
                </a:lnTo>
                <a:lnTo>
                  <a:pt x="337" y="108"/>
                </a:lnTo>
                <a:lnTo>
                  <a:pt x="410" y="41"/>
                </a:lnTo>
                <a:lnTo>
                  <a:pt x="568" y="132"/>
                </a:lnTo>
                <a:lnTo>
                  <a:pt x="872" y="100"/>
                </a:lnTo>
                <a:lnTo>
                  <a:pt x="872" y="252"/>
                </a:lnTo>
                <a:lnTo>
                  <a:pt x="750" y="276"/>
                </a:lnTo>
                <a:lnTo>
                  <a:pt x="726" y="341"/>
                </a:lnTo>
                <a:lnTo>
                  <a:pt x="843" y="465"/>
                </a:lnTo>
                <a:lnTo>
                  <a:pt x="872" y="460"/>
                </a:lnTo>
                <a:lnTo>
                  <a:pt x="892" y="304"/>
                </a:lnTo>
                <a:lnTo>
                  <a:pt x="969" y="300"/>
                </a:lnTo>
                <a:lnTo>
                  <a:pt x="1002" y="389"/>
                </a:lnTo>
                <a:lnTo>
                  <a:pt x="1042" y="365"/>
                </a:lnTo>
                <a:lnTo>
                  <a:pt x="1131" y="560"/>
                </a:lnTo>
                <a:lnTo>
                  <a:pt x="1006" y="616"/>
                </a:lnTo>
                <a:lnTo>
                  <a:pt x="908" y="668"/>
                </a:lnTo>
                <a:lnTo>
                  <a:pt x="832" y="772"/>
                </a:lnTo>
                <a:lnTo>
                  <a:pt x="832" y="824"/>
                </a:lnTo>
                <a:lnTo>
                  <a:pt x="803" y="828"/>
                </a:lnTo>
                <a:lnTo>
                  <a:pt x="782" y="772"/>
                </a:lnTo>
                <a:lnTo>
                  <a:pt x="673" y="789"/>
                </a:lnTo>
                <a:lnTo>
                  <a:pt x="649" y="856"/>
                </a:lnTo>
                <a:lnTo>
                  <a:pt x="677" y="897"/>
                </a:lnTo>
                <a:lnTo>
                  <a:pt x="718" y="865"/>
                </a:lnTo>
                <a:lnTo>
                  <a:pt x="758" y="868"/>
                </a:lnTo>
                <a:lnTo>
                  <a:pt x="738" y="925"/>
                </a:lnTo>
                <a:lnTo>
                  <a:pt x="786" y="928"/>
                </a:lnTo>
                <a:lnTo>
                  <a:pt x="803" y="989"/>
                </a:lnTo>
                <a:lnTo>
                  <a:pt x="835" y="999"/>
                </a:lnTo>
                <a:lnTo>
                  <a:pt x="860" y="960"/>
                </a:lnTo>
                <a:lnTo>
                  <a:pt x="1022" y="976"/>
                </a:lnTo>
                <a:lnTo>
                  <a:pt x="1131" y="1056"/>
                </a:lnTo>
                <a:lnTo>
                  <a:pt x="1147" y="1121"/>
                </a:lnTo>
                <a:lnTo>
                  <a:pt x="1290" y="1189"/>
                </a:lnTo>
                <a:lnTo>
                  <a:pt x="1208" y="1352"/>
                </a:lnTo>
                <a:lnTo>
                  <a:pt x="1127" y="1365"/>
                </a:lnTo>
                <a:lnTo>
                  <a:pt x="1115" y="1429"/>
                </a:lnTo>
                <a:lnTo>
                  <a:pt x="949" y="1569"/>
                </a:lnTo>
                <a:lnTo>
                  <a:pt x="872" y="1712"/>
                </a:lnTo>
                <a:lnTo>
                  <a:pt x="929" y="1773"/>
                </a:lnTo>
                <a:lnTo>
                  <a:pt x="835" y="1749"/>
                </a:lnTo>
                <a:lnTo>
                  <a:pt x="803" y="1669"/>
                </a:lnTo>
                <a:lnTo>
                  <a:pt x="896" y="1297"/>
                </a:lnTo>
                <a:lnTo>
                  <a:pt x="819" y="1229"/>
                </a:lnTo>
                <a:lnTo>
                  <a:pt x="782" y="1084"/>
                </a:lnTo>
                <a:lnTo>
                  <a:pt x="826" y="1015"/>
                </a:lnTo>
                <a:lnTo>
                  <a:pt x="786" y="1021"/>
                </a:lnTo>
                <a:lnTo>
                  <a:pt x="729" y="948"/>
                </a:lnTo>
                <a:lnTo>
                  <a:pt x="681" y="924"/>
                </a:lnTo>
                <a:lnTo>
                  <a:pt x="568" y="884"/>
                </a:lnTo>
                <a:lnTo>
                  <a:pt x="474" y="741"/>
                </a:lnTo>
                <a:lnTo>
                  <a:pt x="418" y="636"/>
                </a:lnTo>
                <a:lnTo>
                  <a:pt x="418" y="497"/>
                </a:lnTo>
                <a:lnTo>
                  <a:pt x="324" y="341"/>
                </a:lnTo>
                <a:lnTo>
                  <a:pt x="207" y="268"/>
                </a:lnTo>
                <a:lnTo>
                  <a:pt x="134" y="308"/>
                </a:lnTo>
                <a:lnTo>
                  <a:pt x="0" y="372"/>
                </a:lnTo>
                <a:lnTo>
                  <a:pt x="85" y="304"/>
                </a:lnTo>
                <a:lnTo>
                  <a:pt x="33" y="292"/>
                </a:lnTo>
                <a:lnTo>
                  <a:pt x="13" y="224"/>
                </a:lnTo>
                <a:lnTo>
                  <a:pt x="73" y="176"/>
                </a:lnTo>
                <a:lnTo>
                  <a:pt x="13" y="168"/>
                </a:lnTo>
                <a:lnTo>
                  <a:pt x="24" y="124"/>
                </a:lnTo>
                <a:lnTo>
                  <a:pt x="69" y="124"/>
                </a:lnTo>
                <a:lnTo>
                  <a:pt x="28" y="65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921667" y="2937415"/>
            <a:ext cx="8311635" cy="9695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921669" y="3099010"/>
            <a:ext cx="8311634" cy="707886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>
                <a:solidFill>
                  <a:srgbClr val="404040"/>
                </a:solidFill>
                <a:cs typeface="Aharoni" panose="02010803020104030203" pitchFamily="2" charset="-79"/>
              </a:rPr>
              <a:t>Q &amp; A</a:t>
            </a:r>
            <a:endParaRPr lang="ko-KR" altLang="en-US" sz="4000" b="1" i="1" dirty="0">
              <a:solidFill>
                <a:srgbClr val="404040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369182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281063" y="1504948"/>
            <a:ext cx="3036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04040"/>
                </a:solidFill>
              </a:rPr>
              <a:t>프로젝트 개요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3950" y="415316"/>
            <a:ext cx="222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404040"/>
                </a:solidFill>
                <a:cs typeface="Aharoni" panose="02010803020104030203" pitchFamily="2" charset="-79"/>
              </a:rPr>
              <a:t>Contents</a:t>
            </a:r>
            <a:endParaRPr lang="ko-KR" altLang="en-US" sz="3600" b="1" i="1" dirty="0">
              <a:solidFill>
                <a:srgbClr val="404040"/>
              </a:solidFill>
              <a:cs typeface="Aharoni" panose="02010803020104030203" pitchFamily="2" charset="-79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눈물 방울 32"/>
          <p:cNvSpPr/>
          <p:nvPr/>
        </p:nvSpPr>
        <p:spPr>
          <a:xfrm rot="10800000">
            <a:off x="2453687" y="537870"/>
            <a:ext cx="113667" cy="120234"/>
          </a:xfrm>
          <a:prstGeom prst="teardrop">
            <a:avLst>
              <a:gd name="adj" fmla="val 103471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50000"/>
                  </a:schemeClr>
                </a:solidFill>
              </a:ln>
              <a:solidFill>
                <a:srgbClr val="595959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50493" y="1510874"/>
            <a:ext cx="8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01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81063" y="3911480"/>
            <a:ext cx="303698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04040"/>
                </a:solidFill>
              </a:rPr>
              <a:t>진행 예정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50493" y="5005172"/>
            <a:ext cx="8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04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281063" y="2705251"/>
            <a:ext cx="303698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450493" y="2711177"/>
            <a:ext cx="8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281063" y="5079798"/>
            <a:ext cx="303698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</a:rPr>
              <a:t>Q &amp; A</a:t>
            </a:r>
            <a:endParaRPr lang="ko-KR" altLang="en-US" sz="1600" b="1" dirty="0">
              <a:solidFill>
                <a:srgbClr val="40404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450493" y="3911480"/>
            <a:ext cx="8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03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016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483"/>
            <a:ext cx="12192000" cy="1524000"/>
          </a:xfrm>
          <a:prstGeom prst="rect">
            <a:avLst/>
          </a:prstGeom>
          <a:blipFill dpi="0" rotWithShape="1">
            <a:blip r:embed="rId3"/>
            <a:srcRect/>
            <a:stretch>
              <a:fillRect t="-269000" b="-1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>
            <a:cxnSpLocks/>
          </p:cNvCxnSpPr>
          <p:nvPr/>
        </p:nvCxnSpPr>
        <p:spPr>
          <a:xfrm>
            <a:off x="1215976" y="863337"/>
            <a:ext cx="21837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chemeClr val="bg1"/>
                </a:solidFill>
                <a:cs typeface="Aharoni" panose="02010803020104030203" pitchFamily="2" charset="-79"/>
              </a:rPr>
              <a:t>01</a:t>
            </a:r>
            <a:endParaRPr lang="ko-KR" altLang="en-US" sz="36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43" y="2439910"/>
            <a:ext cx="4225190" cy="35238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직사각형 12"/>
          <p:cNvSpPr/>
          <p:nvPr/>
        </p:nvSpPr>
        <p:spPr>
          <a:xfrm>
            <a:off x="5738145" y="2773628"/>
            <a:ext cx="53891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i="1" dirty="0" err="1" smtClean="0">
                <a:solidFill>
                  <a:srgbClr val="404040"/>
                </a:solidFill>
              </a:rPr>
              <a:t>SPECup</a:t>
            </a:r>
            <a:r>
              <a:rPr lang="en-US" altLang="ko-KR" sz="2800" b="1" i="1" dirty="0" smtClean="0">
                <a:solidFill>
                  <a:srgbClr val="404040"/>
                </a:solidFill>
              </a:rPr>
              <a:t> </a:t>
            </a:r>
            <a:r>
              <a:rPr lang="en-US" altLang="ko-KR" b="1" i="1" dirty="0">
                <a:solidFill>
                  <a:srgbClr val="404040"/>
                </a:solidFill>
              </a:rPr>
              <a:t>(</a:t>
            </a:r>
            <a:r>
              <a:rPr lang="ko-KR" altLang="en-US" b="1" i="1" dirty="0">
                <a:solidFill>
                  <a:srgbClr val="404040"/>
                </a:solidFill>
              </a:rPr>
              <a:t>자격증 관리 </a:t>
            </a:r>
            <a:r>
              <a:rPr lang="en-US" altLang="ko-KR" b="1" i="1" dirty="0">
                <a:solidFill>
                  <a:srgbClr val="404040"/>
                </a:solidFill>
              </a:rPr>
              <a:t>Application)</a:t>
            </a:r>
            <a:endParaRPr lang="en-US" altLang="ko-KR" sz="2000" b="1" i="1" dirty="0">
              <a:solidFill>
                <a:srgbClr val="4040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38145" y="3678241"/>
            <a:ext cx="6137332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404040"/>
                </a:solidFill>
              </a:rPr>
              <a:t>자격증을 취득하고자 하는 사용자</a:t>
            </a:r>
            <a:r>
              <a:rPr lang="en-US" altLang="ko-KR" sz="1200" b="1" dirty="0">
                <a:solidFill>
                  <a:srgbClr val="404040"/>
                </a:solidFill>
              </a:rPr>
              <a:t>(</a:t>
            </a:r>
            <a:r>
              <a:rPr lang="ko-KR" altLang="en-US" sz="1200" b="1" dirty="0">
                <a:solidFill>
                  <a:srgbClr val="404040"/>
                </a:solidFill>
              </a:rPr>
              <a:t>대학생</a:t>
            </a:r>
            <a:r>
              <a:rPr lang="en-US" altLang="ko-KR" sz="1200" b="1" dirty="0">
                <a:solidFill>
                  <a:srgbClr val="404040"/>
                </a:solidFill>
              </a:rPr>
              <a:t>, </a:t>
            </a:r>
            <a:r>
              <a:rPr lang="ko-KR" altLang="en-US" sz="1200" b="1" dirty="0" err="1">
                <a:solidFill>
                  <a:srgbClr val="404040"/>
                </a:solidFill>
              </a:rPr>
              <a:t>취준생</a:t>
            </a:r>
            <a:r>
              <a:rPr lang="ko-KR" altLang="en-US" sz="1200" b="1" dirty="0">
                <a:solidFill>
                  <a:srgbClr val="404040"/>
                </a:solidFill>
              </a:rPr>
              <a:t> 등</a:t>
            </a:r>
            <a:r>
              <a:rPr lang="en-US" altLang="ko-KR" sz="1200" b="1" dirty="0">
                <a:solidFill>
                  <a:srgbClr val="404040"/>
                </a:solidFill>
              </a:rPr>
              <a:t>.)</a:t>
            </a:r>
            <a:r>
              <a:rPr lang="ko-KR" altLang="en-US" sz="2000" b="1" dirty="0">
                <a:solidFill>
                  <a:srgbClr val="404040"/>
                </a:solidFill>
              </a:rPr>
              <a:t>에게</a:t>
            </a:r>
            <a:endParaRPr lang="en-US" altLang="ko-KR" sz="2000" b="1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404040"/>
                </a:solidFill>
              </a:rPr>
              <a:t>정보를 제공하고</a:t>
            </a:r>
            <a:r>
              <a:rPr lang="en-US" altLang="ko-KR" sz="2000" b="1" dirty="0">
                <a:solidFill>
                  <a:srgbClr val="404040"/>
                </a:solidFill>
              </a:rPr>
              <a:t> </a:t>
            </a:r>
            <a:r>
              <a:rPr lang="ko-KR" altLang="en-US" sz="2000" b="1" dirty="0">
                <a:solidFill>
                  <a:srgbClr val="404040"/>
                </a:solidFill>
              </a:rPr>
              <a:t>취득을</a:t>
            </a:r>
            <a:r>
              <a:rPr lang="en-US" altLang="ko-KR" sz="2000" b="1" dirty="0">
                <a:solidFill>
                  <a:srgbClr val="404040"/>
                </a:solidFill>
              </a:rPr>
              <a:t> </a:t>
            </a:r>
            <a:r>
              <a:rPr lang="ko-KR" altLang="en-US" sz="2000" b="1" dirty="0">
                <a:solidFill>
                  <a:srgbClr val="404040"/>
                </a:solidFill>
              </a:rPr>
              <a:t>도와주는 </a:t>
            </a:r>
            <a:r>
              <a:rPr lang="en-US" altLang="ko-KR" sz="2000" b="1" dirty="0">
                <a:solidFill>
                  <a:srgbClr val="404040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659992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58DE403-38F4-4402-BEB6-1DF7EA0779B1}"/>
              </a:ext>
            </a:extLst>
          </p:cNvPr>
          <p:cNvSpPr txBox="1"/>
          <p:nvPr/>
        </p:nvSpPr>
        <p:spPr>
          <a:xfrm>
            <a:off x="1100468" y="1316897"/>
            <a:ext cx="455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권한 허용</a:t>
            </a:r>
          </a:p>
        </p:txBody>
      </p:sp>
      <p:pic>
        <p:nvPicPr>
          <p:cNvPr id="1029" name="Picture 5" descr="C:\Users\June\Desktop\졸업작품\권한설정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00" y="1820221"/>
            <a:ext cx="3368759" cy="442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une\Desktop\졸업작품\권한설정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273" y="1820222"/>
            <a:ext cx="3028950" cy="442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une\Desktop\졸업작품\권한설정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508" y="1863969"/>
            <a:ext cx="3086100" cy="438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495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9B4FCF-EEB5-4D48-9718-6DBD4DD819DE}"/>
              </a:ext>
            </a:extLst>
          </p:cNvPr>
          <p:cNvSpPr txBox="1"/>
          <p:nvPr/>
        </p:nvSpPr>
        <p:spPr>
          <a:xfrm>
            <a:off x="1100468" y="1316897"/>
            <a:ext cx="522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로딩화면</a:t>
            </a:r>
            <a:endParaRPr lang="ko-KR" altLang="en-US" dirty="0"/>
          </a:p>
        </p:txBody>
      </p:sp>
      <p:pic>
        <p:nvPicPr>
          <p:cNvPr id="2050" name="Picture 2" descr="C:\Users\June\Desktop\졸업작품\로딩 화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68" y="1686229"/>
            <a:ext cx="3411897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466522" y="3229886"/>
            <a:ext cx="60338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04040"/>
                </a:solidFill>
              </a:rPr>
              <a:t>-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권한 허용 후 일정 시간 동안 로딩화면이 출력 됨</a:t>
            </a:r>
            <a:endParaRPr lang="ko-KR" altLang="en-US" sz="20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43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9B4FCF-EEB5-4D48-9718-6DBD4DD819DE}"/>
              </a:ext>
            </a:extLst>
          </p:cNvPr>
          <p:cNvSpPr txBox="1"/>
          <p:nvPr/>
        </p:nvSpPr>
        <p:spPr>
          <a:xfrm>
            <a:off x="1100468" y="1316897"/>
            <a:ext cx="522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프로필 설정</a:t>
            </a:r>
            <a:endParaRPr lang="ko-KR" altLang="en-US" dirty="0"/>
          </a:p>
        </p:txBody>
      </p:sp>
      <p:pic>
        <p:nvPicPr>
          <p:cNvPr id="3074" name="Picture 2" descr="C:\Users\June\Desktop\졸업작품\프로필 설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9" y="1686229"/>
            <a:ext cx="2954695" cy="443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une\Desktop\졸업작품\프로필 설정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33" y="1686230"/>
            <a:ext cx="3038475" cy="443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969609" y="3322230"/>
            <a:ext cx="57845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04040"/>
                </a:solidFill>
              </a:rPr>
              <a:t>-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로딩 화면 후 프로필 설정 창 출력</a:t>
            </a:r>
            <a:endParaRPr lang="en-US" altLang="ko-KR" sz="2000" b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404040"/>
                </a:solidFill>
              </a:rPr>
              <a:t>-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추후에는 회원가입 및 로그인 창 출력 예정</a:t>
            </a:r>
            <a:endParaRPr lang="ko-KR" altLang="en-US" sz="20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87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9B4FCF-EEB5-4D48-9718-6DBD4DD819DE}"/>
              </a:ext>
            </a:extLst>
          </p:cNvPr>
          <p:cNvSpPr txBox="1"/>
          <p:nvPr/>
        </p:nvSpPr>
        <p:spPr>
          <a:xfrm>
            <a:off x="1100468" y="1316897"/>
            <a:ext cx="522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프로필 설정</a:t>
            </a:r>
            <a:endParaRPr lang="ko-KR" altLang="en-US" dirty="0"/>
          </a:p>
        </p:txBody>
      </p:sp>
      <p:pic>
        <p:nvPicPr>
          <p:cNvPr id="4098" name="Picture 2" descr="C:\Users\June\Desktop\졸업작품\프로필 설정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1" y="1759169"/>
            <a:ext cx="3127256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une\Desktop\졸업작품\프로필 설정-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310" y="1759169"/>
            <a:ext cx="2918245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une\Desktop\졸업작품\카메라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887" y="1759169"/>
            <a:ext cx="3076575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103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9B4FCF-EEB5-4D48-9718-6DBD4DD819DE}"/>
              </a:ext>
            </a:extLst>
          </p:cNvPr>
          <p:cNvSpPr txBox="1"/>
          <p:nvPr/>
        </p:nvSpPr>
        <p:spPr>
          <a:xfrm>
            <a:off x="1100468" y="1316897"/>
            <a:ext cx="522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프로필 설정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958863" y="3322230"/>
            <a:ext cx="6441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프로필 설정에서 사진은 앨범과 카메라 선택 가능</a:t>
            </a:r>
            <a:endParaRPr lang="en-US" altLang="ko-KR" sz="2000" b="1" dirty="0" smtClean="0">
              <a:solidFill>
                <a:srgbClr val="40404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변경 사항이 없을 경우 토스트 메시지 출력</a:t>
            </a:r>
            <a:endParaRPr lang="en-US" altLang="ko-KR" sz="2000" b="1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srgbClr val="404040"/>
              </a:solidFill>
            </a:endParaRPr>
          </a:p>
        </p:txBody>
      </p:sp>
      <p:pic>
        <p:nvPicPr>
          <p:cNvPr id="5122" name="Picture 2" descr="C:\Users\June\Desktop\졸업작품\프로필 설정-4 변경사항 없을경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71" y="1738984"/>
            <a:ext cx="3233541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064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/>
        </p:nvCxnSpPr>
        <p:spPr>
          <a:xfrm>
            <a:off x="307326" y="1061647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07326" y="6331170"/>
            <a:ext cx="118846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0468" y="255106"/>
            <a:ext cx="8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595959"/>
                </a:solidFill>
                <a:cs typeface="Aharoni" panose="02010803020104030203" pitchFamily="2" charset="-79"/>
              </a:rPr>
              <a:t>02</a:t>
            </a:r>
            <a:endParaRPr lang="ko-KR" altLang="en-US" sz="3600" b="1" i="1" dirty="0">
              <a:solidFill>
                <a:srgbClr val="595959"/>
              </a:solidFill>
              <a:cs typeface="Aharoni" panose="02010803020104030203" pitchFamily="2" charset="-79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819291" y="373909"/>
            <a:ext cx="2408822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04040"/>
                </a:solidFill>
              </a:rPr>
              <a:t>진행 상황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9B4FCF-EEB5-4D48-9718-6DBD4DD819DE}"/>
              </a:ext>
            </a:extLst>
          </p:cNvPr>
          <p:cNvSpPr txBox="1"/>
          <p:nvPr/>
        </p:nvSpPr>
        <p:spPr>
          <a:xfrm>
            <a:off x="1100468" y="1316897"/>
            <a:ext cx="522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메뉴 부분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228114" y="3322230"/>
            <a:ext cx="71720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자격증</a:t>
            </a:r>
            <a:r>
              <a:rPr lang="en-US" altLang="ko-KR" sz="2000" b="1" dirty="0" smtClean="0">
                <a:solidFill>
                  <a:srgbClr val="404040"/>
                </a:solidFill>
              </a:rPr>
              <a:t>,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스케줄러</a:t>
            </a:r>
            <a:r>
              <a:rPr lang="en-US" altLang="ko-KR" sz="2000" b="1" dirty="0" smtClean="0">
                <a:solidFill>
                  <a:srgbClr val="404040"/>
                </a:solidFill>
              </a:rPr>
              <a:t>, </a:t>
            </a:r>
            <a:r>
              <a:rPr lang="ko-KR" altLang="en-US" sz="2000" b="1" dirty="0" err="1" smtClean="0">
                <a:solidFill>
                  <a:srgbClr val="404040"/>
                </a:solidFill>
              </a:rPr>
              <a:t>즐겨찾기</a:t>
            </a:r>
            <a:r>
              <a:rPr lang="en-US" altLang="ko-KR" sz="2000" b="1" dirty="0" smtClean="0">
                <a:solidFill>
                  <a:srgbClr val="404040"/>
                </a:solidFill>
              </a:rPr>
              <a:t>,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게시판</a:t>
            </a:r>
            <a:r>
              <a:rPr lang="en-US" altLang="ko-KR" sz="2000" b="1" dirty="0" smtClean="0">
                <a:solidFill>
                  <a:srgbClr val="404040"/>
                </a:solidFill>
              </a:rPr>
              <a:t>,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프로필 설정</a:t>
            </a:r>
            <a:r>
              <a:rPr lang="en-US" altLang="ko-KR" sz="2000" b="1" dirty="0" smtClean="0">
                <a:solidFill>
                  <a:srgbClr val="404040"/>
                </a:solidFill>
              </a:rPr>
              <a:t>,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설정 탭</a:t>
            </a:r>
            <a:endParaRPr lang="en-US" altLang="ko-KR" sz="2000" b="1" dirty="0" smtClean="0">
              <a:solidFill>
                <a:srgbClr val="40404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 smtClean="0">
                <a:solidFill>
                  <a:srgbClr val="404040"/>
                </a:solidFill>
              </a:rPr>
              <a:t>스케줄러</a:t>
            </a:r>
            <a:r>
              <a:rPr lang="en-US" altLang="ko-KR" sz="2000" b="1" dirty="0" smtClean="0">
                <a:solidFill>
                  <a:srgbClr val="404040"/>
                </a:solidFill>
              </a:rPr>
              <a:t>,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게시판</a:t>
            </a:r>
            <a:r>
              <a:rPr lang="en-US" altLang="ko-KR" sz="2000" b="1" dirty="0" smtClean="0">
                <a:solidFill>
                  <a:srgbClr val="404040"/>
                </a:solidFill>
              </a:rPr>
              <a:t>, </a:t>
            </a:r>
            <a:r>
              <a:rPr lang="ko-KR" altLang="en-US" sz="2000" b="1" dirty="0" smtClean="0">
                <a:solidFill>
                  <a:srgbClr val="404040"/>
                </a:solidFill>
              </a:rPr>
              <a:t>설정 미완 및 보완 중 </a:t>
            </a:r>
            <a:endParaRPr lang="en-US" altLang="ko-KR" sz="2000" b="1" dirty="0" smtClean="0">
              <a:solidFill>
                <a:srgbClr val="404040"/>
              </a:solidFill>
            </a:endParaRPr>
          </a:p>
        </p:txBody>
      </p:sp>
      <p:pic>
        <p:nvPicPr>
          <p:cNvPr id="6146" name="Picture 2" descr="C:\Users\June\Desktop\졸업작품\메뉴 부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8" y="1791739"/>
            <a:ext cx="3183565" cy="44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57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386</Words>
  <Application>Microsoft Office PowerPoint</Application>
  <PresentationFormat>사용자 지정</PresentationFormat>
  <Paragraphs>121</Paragraphs>
  <Slides>18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June</cp:lastModifiedBy>
  <cp:revision>220</cp:revision>
  <dcterms:created xsi:type="dcterms:W3CDTF">2016-06-23T06:40:09Z</dcterms:created>
  <dcterms:modified xsi:type="dcterms:W3CDTF">2019-06-11T06:50:23Z</dcterms:modified>
</cp:coreProperties>
</file>